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35.xml" ContentType="application/vnd.openxmlformats-officedocument.presentationml.tags+xml"/>
  <Override PartName="/ppt/tags/tag36.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notesSlides/notesSlide17.xml" ContentType="application/vnd.openxmlformats-officedocument.presentationml.notesSlide+xml"/>
  <Override PartName="/ppt/theme/themeOverride18.xml" ContentType="application/vnd.openxmlformats-officedocument.themeOverride+xml"/>
  <Override PartName="/ppt/tags/tag39.xml" ContentType="application/vnd.openxmlformats-officedocument.presentationml.tags+xml"/>
  <Override PartName="/ppt/tags/tag40.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tags/tag41.xml" ContentType="application/vnd.openxmlformats-officedocument.presentationml.tags+xml"/>
  <Override PartName="/ppt/tags/tag42.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tags/tag43.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tags/tag44.xml" ContentType="application/vnd.openxmlformats-officedocument.presentationml.tags+xml"/>
  <Override PartName="/ppt/tags/tag45.xml" ContentType="application/vnd.openxmlformats-officedocument.presentationml.tags+xml"/>
  <Override PartName="/ppt/notesSlides/notesSlide21.xml" ContentType="application/vnd.openxmlformats-officedocument.presentationml.notesSlide+xml"/>
  <Override PartName="/ppt/theme/themeOverride22.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notesSlides/notesSlide22.xml" ContentType="application/vnd.openxmlformats-officedocument.presentationml.notesSlide+xml"/>
  <Override PartName="/ppt/theme/themeOverride23.xml" ContentType="application/vnd.openxmlformats-officedocument.themeOverride+xml"/>
  <Override PartName="/ppt/tags/tag48.xml" ContentType="application/vnd.openxmlformats-officedocument.presentationml.tags+xml"/>
  <Override PartName="/ppt/tags/tag49.xml" ContentType="application/vnd.openxmlformats-officedocument.presentationml.tags+xml"/>
  <Override PartName="/ppt/notesSlides/notesSlide23.xml" ContentType="application/vnd.openxmlformats-officedocument.presentationml.notesSlide+xml"/>
  <Override PartName="/ppt/theme/themeOverride24.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notesSlides/notesSlide24.xml" ContentType="application/vnd.openxmlformats-officedocument.presentationml.notesSlide+xml"/>
  <Override PartName="/ppt/theme/themeOverride25.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5.xml" ContentType="application/vnd.openxmlformats-officedocument.presentationml.notesSlide+xml"/>
  <Override PartName="/ppt/theme/themeOverride26.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notesSlides/notesSlide26.xml" ContentType="application/vnd.openxmlformats-officedocument.presentationml.notesSlide+xml"/>
  <Override PartName="/ppt/theme/themeOverride27.xml" ContentType="application/vnd.openxmlformats-officedocument.themeOverride+xml"/>
  <Override PartName="/ppt/tags/tag59.xml" ContentType="application/vnd.openxmlformats-officedocument.presentationml.tags+xml"/>
  <Override PartName="/ppt/tags/tag60.xml" ContentType="application/vnd.openxmlformats-officedocument.presentationml.tags+xml"/>
  <Override PartName="/ppt/notesSlides/notesSlide27.xml" ContentType="application/vnd.openxmlformats-officedocument.presentationml.notesSlide+xml"/>
  <Override PartName="/ppt/theme/themeOverride28.xml" ContentType="application/vnd.openxmlformats-officedocument.themeOverride+xml"/>
  <Override PartName="/ppt/tags/tag61.xml" ContentType="application/vnd.openxmlformats-officedocument.presentationml.tags+xml"/>
  <Override PartName="/ppt/notesSlides/notesSlide28.xml" ContentType="application/vnd.openxmlformats-officedocument.presentationml.notesSlide+xml"/>
  <Override PartName="/ppt/theme/themeOverride29.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notesSlides/notesSlide29.xml" ContentType="application/vnd.openxmlformats-officedocument.presentationml.notesSlide+xml"/>
  <Override PartName="/ppt/theme/themeOverride30.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37"/>
  </p:notesMasterIdLst>
  <p:sldIdLst>
    <p:sldId id="353" r:id="rId7"/>
    <p:sldId id="357" r:id="rId8"/>
    <p:sldId id="392" r:id="rId9"/>
    <p:sldId id="366" r:id="rId10"/>
    <p:sldId id="368" r:id="rId11"/>
    <p:sldId id="369" r:id="rId12"/>
    <p:sldId id="370" r:id="rId13"/>
    <p:sldId id="372" r:id="rId14"/>
    <p:sldId id="373" r:id="rId15"/>
    <p:sldId id="382" r:id="rId16"/>
    <p:sldId id="383" r:id="rId17"/>
    <p:sldId id="371" r:id="rId18"/>
    <p:sldId id="374" r:id="rId19"/>
    <p:sldId id="406" r:id="rId20"/>
    <p:sldId id="402" r:id="rId21"/>
    <p:sldId id="375" r:id="rId22"/>
    <p:sldId id="385" r:id="rId23"/>
    <p:sldId id="409" r:id="rId24"/>
    <p:sldId id="410" r:id="rId25"/>
    <p:sldId id="363" r:id="rId26"/>
    <p:sldId id="408" r:id="rId27"/>
    <p:sldId id="367" r:id="rId28"/>
    <p:sldId id="412" r:id="rId29"/>
    <p:sldId id="380" r:id="rId30"/>
    <p:sldId id="381" r:id="rId31"/>
    <p:sldId id="404" r:id="rId32"/>
    <p:sldId id="403" r:id="rId33"/>
    <p:sldId id="396" r:id="rId34"/>
    <p:sldId id="397" r:id="rId35"/>
    <p:sldId id="352" r:id="rId36"/>
  </p:sldIdLst>
  <p:sldSz cx="10969625" cy="6170613"/>
  <p:notesSz cx="6858000" cy="9144000"/>
  <p:custDataLst>
    <p:tags r:id="rId38"/>
  </p:custDataLst>
  <p:defaultTextStyle>
    <a:defPPr>
      <a:defRPr lang="de-DE"/>
    </a:defPPr>
    <a:lvl1pPr algn="l" rtl="0" fontAlgn="base">
      <a:spcBef>
        <a:spcPct val="0"/>
      </a:spcBef>
      <a:spcAft>
        <a:spcPct val="0"/>
      </a:spcAft>
      <a:defRPr kern="1200">
        <a:solidFill>
          <a:schemeClr val="tx1"/>
        </a:solidFill>
        <a:latin typeface="Bosch Office Sans" pitchFamily="34" charset="0"/>
        <a:ea typeface="+mn-ea"/>
        <a:cs typeface="+mn-cs"/>
      </a:defRPr>
    </a:lvl1pPr>
    <a:lvl2pPr marL="411137" algn="l" rtl="0" fontAlgn="base">
      <a:spcBef>
        <a:spcPct val="0"/>
      </a:spcBef>
      <a:spcAft>
        <a:spcPct val="0"/>
      </a:spcAft>
      <a:defRPr kern="1200">
        <a:solidFill>
          <a:schemeClr val="tx1"/>
        </a:solidFill>
        <a:latin typeface="Bosch Office Sans" pitchFamily="34" charset="0"/>
        <a:ea typeface="+mn-ea"/>
        <a:cs typeface="+mn-cs"/>
      </a:defRPr>
    </a:lvl2pPr>
    <a:lvl3pPr marL="822275" algn="l" rtl="0" fontAlgn="base">
      <a:spcBef>
        <a:spcPct val="0"/>
      </a:spcBef>
      <a:spcAft>
        <a:spcPct val="0"/>
      </a:spcAft>
      <a:defRPr kern="1200">
        <a:solidFill>
          <a:schemeClr val="tx1"/>
        </a:solidFill>
        <a:latin typeface="Bosch Office Sans" pitchFamily="34" charset="0"/>
        <a:ea typeface="+mn-ea"/>
        <a:cs typeface="+mn-cs"/>
      </a:defRPr>
    </a:lvl3pPr>
    <a:lvl4pPr marL="1233411" algn="l" rtl="0" fontAlgn="base">
      <a:spcBef>
        <a:spcPct val="0"/>
      </a:spcBef>
      <a:spcAft>
        <a:spcPct val="0"/>
      </a:spcAft>
      <a:defRPr kern="1200">
        <a:solidFill>
          <a:schemeClr val="tx1"/>
        </a:solidFill>
        <a:latin typeface="Bosch Office Sans" pitchFamily="34" charset="0"/>
        <a:ea typeface="+mn-ea"/>
        <a:cs typeface="+mn-cs"/>
      </a:defRPr>
    </a:lvl4pPr>
    <a:lvl5pPr marL="1644549" algn="l" rtl="0" fontAlgn="base">
      <a:spcBef>
        <a:spcPct val="0"/>
      </a:spcBef>
      <a:spcAft>
        <a:spcPct val="0"/>
      </a:spcAft>
      <a:defRPr kern="1200">
        <a:solidFill>
          <a:schemeClr val="tx1"/>
        </a:solidFill>
        <a:latin typeface="Bosch Office Sans" pitchFamily="34" charset="0"/>
        <a:ea typeface="+mn-ea"/>
        <a:cs typeface="+mn-cs"/>
      </a:defRPr>
    </a:lvl5pPr>
    <a:lvl6pPr marL="2055686" algn="l" defTabSz="822275" rtl="0" eaLnBrk="1" latinLnBrk="0" hangingPunct="1">
      <a:defRPr kern="1200">
        <a:solidFill>
          <a:schemeClr val="tx1"/>
        </a:solidFill>
        <a:latin typeface="Bosch Office Sans" pitchFamily="34" charset="0"/>
        <a:ea typeface="+mn-ea"/>
        <a:cs typeface="+mn-cs"/>
      </a:defRPr>
    </a:lvl6pPr>
    <a:lvl7pPr marL="2466823" algn="l" defTabSz="822275" rtl="0" eaLnBrk="1" latinLnBrk="0" hangingPunct="1">
      <a:defRPr kern="1200">
        <a:solidFill>
          <a:schemeClr val="tx1"/>
        </a:solidFill>
        <a:latin typeface="Bosch Office Sans" pitchFamily="34" charset="0"/>
        <a:ea typeface="+mn-ea"/>
        <a:cs typeface="+mn-cs"/>
      </a:defRPr>
    </a:lvl7pPr>
    <a:lvl8pPr marL="2877960" algn="l" defTabSz="822275" rtl="0" eaLnBrk="1" latinLnBrk="0" hangingPunct="1">
      <a:defRPr kern="1200">
        <a:solidFill>
          <a:schemeClr val="tx1"/>
        </a:solidFill>
        <a:latin typeface="Bosch Office Sans" pitchFamily="34" charset="0"/>
        <a:ea typeface="+mn-ea"/>
        <a:cs typeface="+mn-cs"/>
      </a:defRPr>
    </a:lvl8pPr>
    <a:lvl9pPr marL="3289097" algn="l" defTabSz="822275" rtl="0" eaLnBrk="1" latinLnBrk="0" hangingPunct="1">
      <a:defRPr kern="1200">
        <a:solidFill>
          <a:schemeClr val="tx1"/>
        </a:solidFill>
        <a:latin typeface="Bosch Office Sans"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128BF-4FBB-8964-904C-FAAC0F31885F}" v="13" dt="2025-11-20T09:06:55.912"/>
    <p1510:client id="{D85804C0-8096-4199-BD5E-3C3AFAFB0867}" v="4" dt="2025-11-20T09:08:59.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8014" autoAdjust="0"/>
  </p:normalViewPr>
  <p:slideViewPr>
    <p:cSldViewPr snapToGrid="0">
      <p:cViewPr varScale="1">
        <p:scale>
          <a:sx n="155" d="100"/>
          <a:sy n="155" d="100"/>
        </p:scale>
        <p:origin x="77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toni Felipe (BT-VS/MKR-EU)" userId="S::de79ca@keen.tech::636ef1e9-fd3b-4611-8051-703ffd9aba63" providerId="AD" clId="Web-{6E2128BF-4FBB-8964-904C-FAAC0F31885F}"/>
    <pc:docChg chg="modSld">
      <pc:chgData name="Detoni Felipe (BT-VS/MKR-EU)" userId="S::de79ca@keen.tech::636ef1e9-fd3b-4611-8051-703ffd9aba63" providerId="AD" clId="Web-{6E2128BF-4FBB-8964-904C-FAAC0F31885F}" dt="2025-11-20T09:06:55.912" v="10"/>
      <pc:docMkLst>
        <pc:docMk/>
      </pc:docMkLst>
      <pc:sldChg chg="delSp modSp">
        <pc:chgData name="Detoni Felipe (BT-VS/MKR-EU)" userId="S::de79ca@keen.tech::636ef1e9-fd3b-4611-8051-703ffd9aba63" providerId="AD" clId="Web-{6E2128BF-4FBB-8964-904C-FAAC0F31885F}" dt="2025-11-20T09:06:55.912" v="10"/>
        <pc:sldMkLst>
          <pc:docMk/>
          <pc:sldMk cId="3395491258" sldId="368"/>
        </pc:sldMkLst>
        <pc:spChg chg="mod topLvl">
          <ac:chgData name="Detoni Felipe (BT-VS/MKR-EU)" userId="S::de79ca@keen.tech::636ef1e9-fd3b-4611-8051-703ffd9aba63" providerId="AD" clId="Web-{6E2128BF-4FBB-8964-904C-FAAC0F31885F}" dt="2025-11-20T09:06:55.912" v="10"/>
          <ac:spMkLst>
            <pc:docMk/>
            <pc:sldMk cId="3395491258" sldId="368"/>
            <ac:spMk id="123" creationId="{00000000-0000-0000-0000-000000000000}"/>
          </ac:spMkLst>
        </pc:spChg>
        <pc:spChg chg="mod">
          <ac:chgData name="Detoni Felipe (BT-VS/MKR-EU)" userId="S::de79ca@keen.tech::636ef1e9-fd3b-4611-8051-703ffd9aba63" providerId="AD" clId="Web-{6E2128BF-4FBB-8964-904C-FAAC0F31885F}" dt="2025-11-20T09:05:51.351" v="3" actId="20577"/>
          <ac:spMkLst>
            <pc:docMk/>
            <pc:sldMk cId="3395491258" sldId="368"/>
            <ac:spMk id="162" creationId="{00000000-0000-0000-0000-000000000000}"/>
          </ac:spMkLst>
        </pc:spChg>
        <pc:grpChg chg="del">
          <ac:chgData name="Detoni Felipe (BT-VS/MKR-EU)" userId="S::de79ca@keen.tech::636ef1e9-fd3b-4611-8051-703ffd9aba63" providerId="AD" clId="Web-{6E2128BF-4FBB-8964-904C-FAAC0F31885F}" dt="2025-11-20T09:06:55.912" v="10"/>
          <ac:grpSpMkLst>
            <pc:docMk/>
            <pc:sldMk cId="3395491258" sldId="368"/>
            <ac:grpSpMk id="121" creationId="{00000000-0000-0000-0000-000000000000}"/>
          </ac:grpSpMkLst>
        </pc:grpChg>
        <pc:picChg chg="del topLvl">
          <ac:chgData name="Detoni Felipe (BT-VS/MKR-EU)" userId="S::de79ca@keen.tech::636ef1e9-fd3b-4611-8051-703ffd9aba63" providerId="AD" clId="Web-{6E2128BF-4FBB-8964-904C-FAAC0F31885F}" dt="2025-11-20T09:06:55.912" v="10"/>
          <ac:picMkLst>
            <pc:docMk/>
            <pc:sldMk cId="3395491258" sldId="368"/>
            <ac:picMk id="122" creationId="{00000000-0000-0000-0000-000000000000}"/>
          </ac:picMkLst>
        </pc:picChg>
      </pc:sldChg>
    </pc:docChg>
  </pc:docChgLst>
  <pc:docChgLst>
    <pc:chgData name="Detoni Felipe (BT-VS/MKR-EU)" userId="636ef1e9-fd3b-4611-8051-703ffd9aba63" providerId="ADAL" clId="{D85804C0-8096-4199-BD5E-3C3AFAFB0867}"/>
    <pc:docChg chg="custSel modSld">
      <pc:chgData name="Detoni Felipe (BT-VS/MKR-EU)" userId="636ef1e9-fd3b-4611-8051-703ffd9aba63" providerId="ADAL" clId="{D85804C0-8096-4199-BD5E-3C3AFAFB0867}" dt="2025-11-20T09:08:39.985" v="2" actId="478"/>
      <pc:docMkLst>
        <pc:docMk/>
      </pc:docMkLst>
      <pc:sldChg chg="addSp delSp modSp mod">
        <pc:chgData name="Detoni Felipe (BT-VS/MKR-EU)" userId="636ef1e9-fd3b-4611-8051-703ffd9aba63" providerId="ADAL" clId="{D85804C0-8096-4199-BD5E-3C3AFAFB0867}" dt="2025-11-20T09:08:39.985" v="2" actId="478"/>
        <pc:sldMkLst>
          <pc:docMk/>
          <pc:sldMk cId="3395491258" sldId="368"/>
        </pc:sldMkLst>
        <pc:spChg chg="del mod topLvl">
          <ac:chgData name="Detoni Felipe (BT-VS/MKR-EU)" userId="636ef1e9-fd3b-4611-8051-703ffd9aba63" providerId="ADAL" clId="{D85804C0-8096-4199-BD5E-3C3AFAFB0867}" dt="2025-11-20T09:08:39.985" v="2" actId="478"/>
          <ac:spMkLst>
            <pc:docMk/>
            <pc:sldMk cId="3395491258" sldId="368"/>
            <ac:spMk id="6" creationId="{5EB9E1D7-D118-0A62-8B23-F2819D641156}"/>
          </ac:spMkLst>
        </pc:spChg>
        <pc:grpChg chg="add del mod">
          <ac:chgData name="Detoni Felipe (BT-VS/MKR-EU)" userId="636ef1e9-fd3b-4611-8051-703ffd9aba63" providerId="ADAL" clId="{D85804C0-8096-4199-BD5E-3C3AFAFB0867}" dt="2025-11-20T09:08:39.985" v="2" actId="478"/>
          <ac:grpSpMkLst>
            <pc:docMk/>
            <pc:sldMk cId="3395491258" sldId="368"/>
            <ac:grpSpMk id="4" creationId="{F4B4A804-7C88-957F-42FA-0B98AD873620}"/>
          </ac:grpSpMkLst>
        </pc:grpChg>
        <pc:picChg chg="mod topLvl">
          <ac:chgData name="Detoni Felipe (BT-VS/MKR-EU)" userId="636ef1e9-fd3b-4611-8051-703ffd9aba63" providerId="ADAL" clId="{D85804C0-8096-4199-BD5E-3C3AFAFB0867}" dt="2025-11-20T09:08:39.985" v="2" actId="478"/>
          <ac:picMkLst>
            <pc:docMk/>
            <pc:sldMk cId="3395491258" sldId="368"/>
            <ac:picMk id="5" creationId="{3428E0D3-B174-43A1-E54A-475D1FF0CF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7911F-CEAF-4F0B-98BD-EFB38C6572AA}" type="datetimeFigureOut">
              <a:rPr lang="de-DE" smtClean="0"/>
              <a:t>20.11.2025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D48B2-9EB0-4B37-9B35-FC11E2EA535A}" type="slidenum">
              <a:rPr lang="de-DE" smtClean="0"/>
              <a:t>‹#›</a:t>
            </a:fld>
            <a:endParaRPr lang="de-DE"/>
          </a:p>
        </p:txBody>
      </p:sp>
    </p:spTree>
    <p:extLst>
      <p:ext uri="{BB962C8B-B14F-4D97-AF65-F5344CB8AC3E}">
        <p14:creationId xmlns:p14="http://schemas.microsoft.com/office/powerpoint/2010/main" val="220315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BVMS blueprints. This overview</a:t>
            </a:r>
            <a:r>
              <a:rPr lang="en-US" baseline="0" dirty="0"/>
              <a:t> explains the deployment scenarios of a typical BVMS or DIVAR IP-based video surveillance system. </a:t>
            </a:r>
            <a:r>
              <a:rPr lang="en-US" sz="1200" dirty="0">
                <a:solidFill>
                  <a:schemeClr val="accent4"/>
                </a:solidFill>
              </a:rPr>
              <a:t>To design the optimized storage architecture according to the customers requirements, please, use the BVMS Checklist or submit your project to our application designers team.</a:t>
            </a:r>
          </a:p>
          <a:p>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1</a:t>
            </a:fld>
            <a:endParaRPr lang="fr-FR"/>
          </a:p>
        </p:txBody>
      </p:sp>
    </p:spTree>
    <p:extLst>
      <p:ext uri="{BB962C8B-B14F-4D97-AF65-F5344CB8AC3E}">
        <p14:creationId xmlns:p14="http://schemas.microsoft.com/office/powerpoint/2010/main" val="39170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Mirrored recording duplicates the video on two identical</a:t>
            </a:r>
            <a:r>
              <a:rPr lang="en-US" baseline="0" dirty="0"/>
              <a:t> storage devices. If one storage devices fails, the operator can continue to replay video footage from the second storage device.</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10</a:t>
            </a:fld>
            <a:endParaRPr lang="fr-FR"/>
          </a:p>
        </p:txBody>
      </p:sp>
    </p:spTree>
    <p:extLst>
      <p:ext uri="{BB962C8B-B14F-4D97-AF65-F5344CB8AC3E}">
        <p14:creationId xmlns:p14="http://schemas.microsoft.com/office/powerpoint/2010/main" val="67512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a:t>
            </a:r>
            <a:r>
              <a:rPr lang="en-US" baseline="0" dirty="0"/>
              <a:t> recording is similar to mirrored recording, but allows you to change the quality of the video that is stored on the second storage device. This allows operators to replay video from the second video storage device when the primary device has failed, while keeping the costs under control.</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11</a:t>
            </a:fld>
            <a:endParaRPr lang="fr-FR"/>
          </a:p>
        </p:txBody>
      </p:sp>
    </p:spTree>
    <p:extLst>
      <p:ext uri="{BB962C8B-B14F-4D97-AF65-F5344CB8AC3E}">
        <p14:creationId xmlns:p14="http://schemas.microsoft.com/office/powerpoint/2010/main" val="2534139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BVMS Enterprise allows you to connect multiple BVMS systems, including DIVAR IP all-in-one.</a:t>
            </a:r>
            <a:r>
              <a:rPr lang="en-US" baseline="0" dirty="0"/>
              <a:t> The video surveillance operator can access all systems from a single client application and has full control over these systems.</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12</a:t>
            </a:fld>
            <a:endParaRPr lang="fr-FR"/>
          </a:p>
        </p:txBody>
      </p:sp>
    </p:spTree>
    <p:extLst>
      <p:ext uri="{BB962C8B-B14F-4D97-AF65-F5344CB8AC3E}">
        <p14:creationId xmlns:p14="http://schemas.microsoft.com/office/powerpoint/2010/main" val="102259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BVMS Enterprise can</a:t>
            </a:r>
            <a:r>
              <a:rPr lang="en-US" baseline="0" dirty="0"/>
              <a:t> handle up to 100 subsystems. One video surveillance operator can access up to 14.000 cameras at the same time. In this case we assume that the entire system is connected to a private (or transparent) network. The Enterprise Operator Client communicates directly to the subsystem and the devices located in the context of the subsystem.</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13</a:t>
            </a:fld>
            <a:endParaRPr lang="fr-FR"/>
          </a:p>
        </p:txBody>
      </p:sp>
    </p:spTree>
    <p:extLst>
      <p:ext uri="{BB962C8B-B14F-4D97-AF65-F5344CB8AC3E}">
        <p14:creationId xmlns:p14="http://schemas.microsoft.com/office/powerpoint/2010/main" val="19649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BVMS Enterprise bason BVMS Plus can</a:t>
            </a:r>
            <a:r>
              <a:rPr lang="en-US" baseline="0" dirty="0"/>
              <a:t> handle up to 20 subsystems. One video surveillance operator can access up to 14.000 cameras at the same time. In this case we assume that the entire system is connected to a private (or transparent) network. The Enterprise Operator Client communicates directly to the subsystem and the devices located in the context of the subsystem.</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14</a:t>
            </a:fld>
            <a:endParaRPr lang="fr-FR"/>
          </a:p>
        </p:txBody>
      </p:sp>
    </p:spTree>
    <p:extLst>
      <p:ext uri="{BB962C8B-B14F-4D97-AF65-F5344CB8AC3E}">
        <p14:creationId xmlns:p14="http://schemas.microsoft.com/office/powerpoint/2010/main" val="1617931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assume</a:t>
            </a:r>
            <a:r>
              <a:rPr lang="en-US" baseline="0" dirty="0"/>
              <a:t> the system runs on a larger public network. The BVMS management server or DIVAR IP all-in-one is used as a gateway between the local video surveillance network and the corporate network that hosts the Enterprise environment. The Enterprise operator client connects to the management server of the subsystem. The management server routes traffic between the video surveillance network and corporate network.</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15</a:t>
            </a:fld>
            <a:endParaRPr lang="fr-FR"/>
          </a:p>
        </p:txBody>
      </p:sp>
    </p:spTree>
    <p:extLst>
      <p:ext uri="{BB962C8B-B14F-4D97-AF65-F5344CB8AC3E}">
        <p14:creationId xmlns:p14="http://schemas.microsoft.com/office/powerpoint/2010/main" val="1808518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Unmanaged sites offers, compared to BVMS Enterprise,</a:t>
            </a:r>
            <a:r>
              <a:rPr lang="en-US" baseline="0" dirty="0"/>
              <a:t> reduced functionality but increased scalability.</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16</a:t>
            </a:fld>
            <a:endParaRPr lang="fr-FR"/>
          </a:p>
        </p:txBody>
      </p:sp>
    </p:spTree>
    <p:extLst>
      <p:ext uri="{BB962C8B-B14F-4D97-AF65-F5344CB8AC3E}">
        <p14:creationId xmlns:p14="http://schemas.microsoft.com/office/powerpoint/2010/main" val="889044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BVMS management</a:t>
            </a:r>
            <a:r>
              <a:rPr lang="en-US" baseline="0" dirty="0"/>
              <a:t> server hosts an address book of unmanaged sites. The operator client loads the address book but does not connect to a site until it is instructed to do so by the system operator. Unmanaged sites can be another BVMS system, DIVAR IP all-in-one, DVR, or a group of cameras. For this use-case we have tested the BVMS management server on Microsoft Azure.</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17</a:t>
            </a:fld>
            <a:endParaRPr lang="fr-FR"/>
          </a:p>
        </p:txBody>
      </p:sp>
    </p:spTree>
    <p:extLst>
      <p:ext uri="{BB962C8B-B14F-4D97-AF65-F5344CB8AC3E}">
        <p14:creationId xmlns:p14="http://schemas.microsoft.com/office/powerpoint/2010/main" val="3986772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Unmanaged sites offers, compared to BVMS Enterprise,</a:t>
            </a:r>
            <a:r>
              <a:rPr lang="en-US" baseline="0" dirty="0"/>
              <a:t> reduced functionality but increased scalability.</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18</a:t>
            </a:fld>
            <a:endParaRPr lang="fr-FR"/>
          </a:p>
        </p:txBody>
      </p:sp>
    </p:spTree>
    <p:extLst>
      <p:ext uri="{BB962C8B-B14F-4D97-AF65-F5344CB8AC3E}">
        <p14:creationId xmlns:p14="http://schemas.microsoft.com/office/powerpoint/2010/main" val="3269793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19</a:t>
            </a:fld>
            <a:endParaRPr lang="fr-FR"/>
          </a:p>
        </p:txBody>
      </p:sp>
    </p:spTree>
    <p:extLst>
      <p:ext uri="{BB962C8B-B14F-4D97-AF65-F5344CB8AC3E}">
        <p14:creationId xmlns:p14="http://schemas.microsoft.com/office/powerpoint/2010/main" val="68094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a:t>
            </a:r>
            <a:r>
              <a:rPr lang="en-US" baseline="0" dirty="0"/>
              <a:t> with an overview of the components. The BVMS management server is responsible for licensing, user authorization, logs, configuration management, and alarm management. The video surveillance operator uses the operator client to look at live and recorded video, processes alarms, and monitors the security situation of an environment. The decoders, driving a monitor wall, assist a team of operators to collaboratively solve security incidents. The VRM server is responsible for the recording management of up to 2000 cameras. The DIVAR IP (All-in-one) serves as an all-in-one BVMS system or a video surveillance storage device. The DSA E-series are a high performance video surveillance iSCSI storage system. Last, the video streaming gateway acts as a bridge between the Bosch video surveillance components and ONVIF cameras.</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2</a:t>
            </a:fld>
            <a:endParaRPr lang="fr-FR"/>
          </a:p>
        </p:txBody>
      </p:sp>
    </p:spTree>
    <p:extLst>
      <p:ext uri="{BB962C8B-B14F-4D97-AF65-F5344CB8AC3E}">
        <p14:creationId xmlns:p14="http://schemas.microsoft.com/office/powerpoint/2010/main" val="2879553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DIVAR IP all-in-one is BVMS in </a:t>
            </a:r>
            <a:r>
              <a:rPr lang="en-US"/>
              <a:t>a box. </a:t>
            </a:r>
          </a:p>
        </p:txBody>
      </p:sp>
      <p:sp>
        <p:nvSpPr>
          <p:cNvPr id="4" name="Slide Number Placeholder 3"/>
          <p:cNvSpPr>
            <a:spLocks noGrp="1"/>
          </p:cNvSpPr>
          <p:nvPr>
            <p:ph type="sldNum" sz="quarter" idx="10"/>
          </p:nvPr>
        </p:nvSpPr>
        <p:spPr/>
        <p:txBody>
          <a:bodyPr/>
          <a:lstStyle/>
          <a:p>
            <a:fld id="{FB7B37F8-9CA5-9B43-ACDC-14302CB4C620}" type="slidenum">
              <a:rPr lang="fr-FR" smtClean="0"/>
              <a:t>20</a:t>
            </a:fld>
            <a:endParaRPr lang="fr-FR"/>
          </a:p>
        </p:txBody>
      </p:sp>
    </p:spTree>
    <p:extLst>
      <p:ext uri="{BB962C8B-B14F-4D97-AF65-F5344CB8AC3E}">
        <p14:creationId xmlns:p14="http://schemas.microsoft.com/office/powerpoint/2010/main" val="2107753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DIVAR IP AiO 4000 can handle up to 32 cameras and can have two additional</a:t>
            </a:r>
            <a:r>
              <a:rPr lang="en-US" baseline="0" dirty="0"/>
              <a:t> storage extensions to ensure the required retention time can be stored. The hardware transcoding service allows the Video Security Client to connect to the DIVAR IP AiO 4000.</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21</a:t>
            </a:fld>
            <a:endParaRPr lang="fr-FR"/>
          </a:p>
        </p:txBody>
      </p:sp>
    </p:spTree>
    <p:extLst>
      <p:ext uri="{BB962C8B-B14F-4D97-AF65-F5344CB8AC3E}">
        <p14:creationId xmlns:p14="http://schemas.microsoft.com/office/powerpoint/2010/main" val="1191197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DIVAR IP AiO 6000 can handle up to 64 cameras and can have additional</a:t>
            </a:r>
            <a:r>
              <a:rPr lang="en-US" baseline="0" dirty="0"/>
              <a:t> storage extensions to ensure the required retention time can be stored. The hardware transcoding service allows the Video Security Client to connect to the DIVAR IP AiO 6000.</a:t>
            </a:r>
            <a:endParaRPr lang="en-US" dirty="0"/>
          </a:p>
          <a:p>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22</a:t>
            </a:fld>
            <a:endParaRPr lang="fr-FR"/>
          </a:p>
        </p:txBody>
      </p:sp>
    </p:spTree>
    <p:extLst>
      <p:ext uri="{BB962C8B-B14F-4D97-AF65-F5344CB8AC3E}">
        <p14:creationId xmlns:p14="http://schemas.microsoft.com/office/powerpoint/2010/main" val="3321290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DIVAR IP AiO 7000 can handle up to 256 cameras and can have additional</a:t>
            </a:r>
            <a:r>
              <a:rPr lang="en-US" baseline="0" dirty="0"/>
              <a:t> storage extensions to ensure the required retention time can be stored. The hardware transcoding service allows the Video Security Client to connect to the DIVAR IP AiO 7000.</a:t>
            </a:r>
            <a:endParaRPr lang="en-US" dirty="0"/>
          </a:p>
          <a:p>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23</a:t>
            </a:fld>
            <a:endParaRPr lang="fr-FR"/>
          </a:p>
        </p:txBody>
      </p:sp>
    </p:spTree>
    <p:extLst>
      <p:ext uri="{BB962C8B-B14F-4D97-AF65-F5344CB8AC3E}">
        <p14:creationId xmlns:p14="http://schemas.microsoft.com/office/powerpoint/2010/main" val="294530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BVMS is an ONVIF Profile S</a:t>
            </a:r>
            <a:r>
              <a:rPr lang="en-US" baseline="0" dirty="0"/>
              <a:t> compliant client. The Video Streaming Gateway acts as an ONVIF bridge between the ONVIF cameras and the rest of the components in BVMS.</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24</a:t>
            </a:fld>
            <a:endParaRPr lang="fr-FR"/>
          </a:p>
        </p:txBody>
      </p:sp>
    </p:spTree>
    <p:extLst>
      <p:ext uri="{BB962C8B-B14F-4D97-AF65-F5344CB8AC3E}">
        <p14:creationId xmlns:p14="http://schemas.microsoft.com/office/powerpoint/2010/main" val="805864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Video Streaming</a:t>
            </a:r>
            <a:r>
              <a:rPr lang="en-US" baseline="0" dirty="0"/>
              <a:t> Gateway can handle up to 32 video channels. One operating system can run up to 7 instances of the Video Streaming Gateway. One operating system can therefore handle up to 224 cameras. The Video Streaming Gateway can be virtualized as well, but this might impact its performance. The Video Streaming Gateway can connect to ONVIF cameras, retrieve video using JPEG via HTTP, or RTSP.</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25</a:t>
            </a:fld>
            <a:endParaRPr lang="fr-FR"/>
          </a:p>
        </p:txBody>
      </p:sp>
    </p:spTree>
    <p:extLst>
      <p:ext uri="{BB962C8B-B14F-4D97-AF65-F5344CB8AC3E}">
        <p14:creationId xmlns:p14="http://schemas.microsoft.com/office/powerpoint/2010/main" val="961193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a:t>
            </a:r>
            <a:r>
              <a:rPr lang="en-US" baseline="0" dirty="0"/>
              <a:t> you know you can build an integrated access control and video management environment using software and hardware from Bosch?</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26</a:t>
            </a:fld>
            <a:endParaRPr lang="fr-FR"/>
          </a:p>
        </p:txBody>
      </p:sp>
    </p:spTree>
    <p:extLst>
      <p:ext uri="{BB962C8B-B14F-4D97-AF65-F5344CB8AC3E}">
        <p14:creationId xmlns:p14="http://schemas.microsoft.com/office/powerpoint/2010/main" val="3527109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access</a:t>
            </a:r>
            <a:r>
              <a:rPr lang="en-US" baseline="0" dirty="0"/>
              <a:t> management system and BVMS can be combined in one system. We recommend using the BVMS operator client for operational security management while using the access management system client for cardholder management at the reception desk or </a:t>
            </a:r>
            <a:r>
              <a:rPr lang="en-US" baseline="0"/>
              <a:t>facilities management. </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27</a:t>
            </a:fld>
            <a:endParaRPr lang="fr-FR"/>
          </a:p>
        </p:txBody>
      </p:sp>
    </p:spTree>
    <p:extLst>
      <p:ext uri="{BB962C8B-B14F-4D97-AF65-F5344CB8AC3E}">
        <p14:creationId xmlns:p14="http://schemas.microsoft.com/office/powerpoint/2010/main" val="3055508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BVMS Viewer is a video viewing</a:t>
            </a:r>
            <a:r>
              <a:rPr lang="en-US" baseline="0" dirty="0"/>
              <a:t> client for installations that do not require advanced security management functionality. </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28</a:t>
            </a:fld>
            <a:endParaRPr lang="fr-FR"/>
          </a:p>
        </p:txBody>
      </p:sp>
    </p:spTree>
    <p:extLst>
      <p:ext uri="{BB962C8B-B14F-4D97-AF65-F5344CB8AC3E}">
        <p14:creationId xmlns:p14="http://schemas.microsoft.com/office/powerpoint/2010/main" val="2908380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BVMS Viewer</a:t>
            </a:r>
            <a:r>
              <a:rPr lang="en-US" baseline="0" dirty="0"/>
              <a:t> can handle up to 500 cameras and connects directly to its subsystems. Compared to other BVMS versions BVMS Viewer does not have event and alarm management capabilities and does not have a server component that </a:t>
            </a:r>
            <a:r>
              <a:rPr lang="en-US" baseline="0"/>
              <a:t>stores events.</a:t>
            </a:r>
            <a:endParaRPr lang="en-US"/>
          </a:p>
        </p:txBody>
      </p:sp>
      <p:sp>
        <p:nvSpPr>
          <p:cNvPr id="4" name="Slide Number Placeholder 3"/>
          <p:cNvSpPr>
            <a:spLocks noGrp="1"/>
          </p:cNvSpPr>
          <p:nvPr>
            <p:ph type="sldNum" sz="quarter" idx="10"/>
          </p:nvPr>
        </p:nvSpPr>
        <p:spPr/>
        <p:txBody>
          <a:bodyPr/>
          <a:lstStyle/>
          <a:p>
            <a:fld id="{FB7B37F8-9CA5-9B43-ACDC-14302CB4C620}" type="slidenum">
              <a:rPr lang="fr-FR" smtClean="0"/>
              <a:t>29</a:t>
            </a:fld>
            <a:endParaRPr lang="fr-FR"/>
          </a:p>
        </p:txBody>
      </p:sp>
    </p:spTree>
    <p:extLst>
      <p:ext uri="{BB962C8B-B14F-4D97-AF65-F5344CB8AC3E}">
        <p14:creationId xmlns:p14="http://schemas.microsoft.com/office/powerpoint/2010/main" val="129985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BVMS comes in three editions:</a:t>
            </a:r>
            <a:r>
              <a:rPr lang="en-US" baseline="0" dirty="0"/>
              <a:t> Professional, Plus, and Lite. The deployment scenarios presented in this section are valid for all editions, considering their limitations. For example, BVMS Lite can manage up to 42 cameras, BVMS Plus can manage up to 256 cameras, and BVMS Professional can manage up to 2000 cameras.</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3</a:t>
            </a:fld>
            <a:endParaRPr lang="fr-FR"/>
          </a:p>
        </p:txBody>
      </p:sp>
    </p:spTree>
    <p:extLst>
      <p:ext uri="{BB962C8B-B14F-4D97-AF65-F5344CB8AC3E}">
        <p14:creationId xmlns:p14="http://schemas.microsoft.com/office/powerpoint/2010/main" val="1559992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BVMS management server and VRM can run on one physical server when the video surveillance system does not have over 500 cameras. In this case, the DIVAR IP All-in-one devices or a DSA E-series can act as storage devices. The DIVAR IP All-in-one can also act as a VSG or transcoding resource.</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4</a:t>
            </a:fld>
            <a:endParaRPr lang="fr-FR"/>
          </a:p>
        </p:txBody>
      </p:sp>
    </p:spTree>
    <p:extLst>
      <p:ext uri="{BB962C8B-B14F-4D97-AF65-F5344CB8AC3E}">
        <p14:creationId xmlns:p14="http://schemas.microsoft.com/office/powerpoint/2010/main" val="331452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VRM</a:t>
            </a:r>
            <a:r>
              <a:rPr lang="en-US" baseline="0" dirty="0"/>
              <a:t> can also be distributed on the DIVAR IP all-in-ones that act as video surveillance storage. Each VRM, running on a DIVAR IP all-in-one 7000 can manage up to 256 cameras. A VRM running on a DIVAR IP all-in-one 5000 can manage up to 42 cameras.</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5</a:t>
            </a:fld>
            <a:endParaRPr lang="fr-FR"/>
          </a:p>
        </p:txBody>
      </p:sp>
    </p:spTree>
    <p:extLst>
      <p:ext uri="{BB962C8B-B14F-4D97-AF65-F5344CB8AC3E}">
        <p14:creationId xmlns:p14="http://schemas.microsoft.com/office/powerpoint/2010/main" val="273537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recommend to install a separate VRM server for larger video surveillance installations.</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6</a:t>
            </a:fld>
            <a:endParaRPr lang="fr-FR"/>
          </a:p>
        </p:txBody>
      </p:sp>
    </p:spTree>
    <p:extLst>
      <p:ext uri="{BB962C8B-B14F-4D97-AF65-F5344CB8AC3E}">
        <p14:creationId xmlns:p14="http://schemas.microsoft.com/office/powerpoint/2010/main" val="4146084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that</a:t>
            </a:r>
            <a:r>
              <a:rPr lang="en-US" baseline="0" dirty="0"/>
              <a:t> require redundant replay capabilities need an additional fail-over VRM server. The fail-over servers takes over the replay and block distribution functionality of the primary VRM if it fails.</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7</a:t>
            </a:fld>
            <a:endParaRPr lang="fr-FR"/>
          </a:p>
        </p:txBody>
      </p:sp>
    </p:spTree>
    <p:extLst>
      <p:ext uri="{BB962C8B-B14F-4D97-AF65-F5344CB8AC3E}">
        <p14:creationId xmlns:p14="http://schemas.microsoft.com/office/powerpoint/2010/main" val="202322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options when storage devices are located in multiple</a:t>
            </a:r>
            <a:r>
              <a:rPr lang="en-US" baseline="0" dirty="0"/>
              <a:t> buildings on a campus. You can distribute the storage and centralize the VRM. This reduces the (maintenance) cost of the system, but also reduces the resilience and performance.</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8</a:t>
            </a:fld>
            <a:endParaRPr lang="fr-FR"/>
          </a:p>
        </p:txBody>
      </p:sp>
    </p:spTree>
    <p:extLst>
      <p:ext uri="{BB962C8B-B14F-4D97-AF65-F5344CB8AC3E}">
        <p14:creationId xmlns:p14="http://schemas.microsoft.com/office/powerpoint/2010/main" val="187216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distribute VRMs</a:t>
            </a:r>
            <a:r>
              <a:rPr lang="en-US" baseline="0" dirty="0"/>
              <a:t> you increase the replay performance of the system and you create virtual problem domains. This makes it easier to troubleshoot recording and replay issues. Additionally, if one VRM fails, the failure is limited to a specific part of the system. </a:t>
            </a:r>
            <a:endParaRPr lang="en-US" dirty="0"/>
          </a:p>
        </p:txBody>
      </p:sp>
      <p:sp>
        <p:nvSpPr>
          <p:cNvPr id="4" name="Slide Number Placeholder 3"/>
          <p:cNvSpPr>
            <a:spLocks noGrp="1"/>
          </p:cNvSpPr>
          <p:nvPr>
            <p:ph type="sldNum" sz="quarter" idx="10"/>
          </p:nvPr>
        </p:nvSpPr>
        <p:spPr/>
        <p:txBody>
          <a:bodyPr/>
          <a:lstStyle/>
          <a:p>
            <a:fld id="{FB7B37F8-9CA5-9B43-ACDC-14302CB4C620}" type="slidenum">
              <a:rPr lang="fr-FR" smtClean="0"/>
              <a:t>9</a:t>
            </a:fld>
            <a:endParaRPr lang="fr-FR"/>
          </a:p>
        </p:txBody>
      </p:sp>
    </p:spTree>
    <p:extLst>
      <p:ext uri="{BB962C8B-B14F-4D97-AF65-F5344CB8AC3E}">
        <p14:creationId xmlns:p14="http://schemas.microsoft.com/office/powerpoint/2010/main" val="3907662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horizontal ">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BF558F48-F6D6-4568-8DA6-55FAE81CC26F}"/>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547200" y="2602898"/>
            <a:ext cx="9268637" cy="1507549"/>
          </a:xfrm>
          <a:ln w="0">
            <a:noFill/>
          </a:ln>
          <a:effectLst/>
        </p:spPr>
        <p:txBody>
          <a:bodyPr anchor="b" anchorCtr="0">
            <a:normAutofit/>
          </a:bodyPr>
          <a:lstStyle>
            <a:lvl1pPr algn="l">
              <a:lnSpc>
                <a:spcPct val="100000"/>
              </a:lnSpc>
              <a:defRPr sz="4000" b="1" kern="0" cap="none" baseline="0">
                <a:solidFill>
                  <a:schemeClr val="tx1"/>
                </a:solidFill>
              </a:defRPr>
            </a:lvl1pPr>
          </a:lstStyle>
          <a:p>
            <a:r>
              <a:rPr lang="en-US" noProof="1"/>
              <a:t>Presentation title</a:t>
            </a:r>
          </a:p>
        </p:txBody>
      </p:sp>
      <p:sp>
        <p:nvSpPr>
          <p:cNvPr id="7" name="Text Placeholder 2">
            <a:extLst>
              <a:ext uri="{FF2B5EF4-FFF2-40B4-BE49-F238E27FC236}">
                <a16:creationId xmlns:a16="http://schemas.microsoft.com/office/drawing/2014/main" id="{77B0DFCC-F037-4745-849A-E2902A32AC76}"/>
              </a:ext>
            </a:extLst>
          </p:cNvPr>
          <p:cNvSpPr>
            <a:spLocks noGrp="1"/>
          </p:cNvSpPr>
          <p:nvPr>
            <p:ph type="body" sz="quarter" idx="1" hasCustomPrompt="1"/>
          </p:nvPr>
        </p:nvSpPr>
        <p:spPr>
          <a:xfrm>
            <a:off x="547200" y="4241130"/>
            <a:ext cx="9268637" cy="1254369"/>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371600" indent="0">
              <a:buFontTx/>
              <a:buNone/>
              <a:defRPr/>
            </a:lvl5pPr>
          </a:lstStyle>
          <a:p>
            <a:pPr lvl="0"/>
            <a:r>
              <a:rPr lang="en-US" noProof="1"/>
              <a:t>Name, Department, Date</a:t>
            </a:r>
          </a:p>
        </p:txBody>
      </p:sp>
      <p:pic>
        <p:nvPicPr>
          <p:cNvPr id="4" name="SuperGraphic">
            <a:extLst>
              <a:ext uri="{FF2B5EF4-FFF2-40B4-BE49-F238E27FC236}">
                <a16:creationId xmlns:a16="http://schemas.microsoft.com/office/drawing/2014/main" id="{862C2846-F73C-4F37-B810-57D2567D11EB}"/>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0969200" cy="2056725"/>
          </a:xfrm>
          <a:prstGeom prst="rect">
            <a:avLst/>
          </a:prstGeom>
        </p:spPr>
      </p:pic>
    </p:spTree>
    <p:extLst>
      <p:ext uri="{BB962C8B-B14F-4D97-AF65-F5344CB8AC3E}">
        <p14:creationId xmlns:p14="http://schemas.microsoft.com/office/powerpoint/2010/main" val="2149848536"/>
      </p:ext>
    </p:extLst>
  </p:cSld>
  <p:clrMapOvr>
    <a:masterClrMapping/>
  </p:clrMapOvr>
  <p:hf sldNum="0" hdr="0" ftr="0" dt="0"/>
  <p:extLst>
    <p:ext uri="{DCECCB84-F9BA-43D5-87BE-67443E8EF086}">
      <p15:sldGuideLst xmlns:p15="http://schemas.microsoft.com/office/powerpoint/2012/main">
        <p15:guide id="1" pos="428" userDrawn="1">
          <p15:clr>
            <a:srgbClr val="FBAE40"/>
          </p15:clr>
        </p15:guide>
        <p15:guide id="2" pos="6185" userDrawn="1">
          <p15:clr>
            <a:srgbClr val="FBAE40"/>
          </p15:clr>
        </p15:guide>
        <p15:guide id="3" orient="horz" pos="1290" userDrawn="1">
          <p15:clr>
            <a:srgbClr val="FBAE40"/>
          </p15:clr>
        </p15:guide>
        <p15:guide id="4" orient="horz" pos="2590" userDrawn="1">
          <p15:clr>
            <a:srgbClr val="FBAE40"/>
          </p15:clr>
        </p15:guide>
        <p15:guide id="5" orient="horz" pos="2664" userDrawn="1">
          <p15:clr>
            <a:srgbClr val="FBAE40"/>
          </p15:clr>
        </p15:guide>
        <p15:guide id="6" orient="horz" pos="347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Vertical contents ">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E29BFEC5-7639-4AE9-A818-5EB7EC3C9C54}"/>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3" name="Title 1">
            <a:extLst>
              <a:ext uri="{FF2B5EF4-FFF2-40B4-BE49-F238E27FC236}">
                <a16:creationId xmlns:a16="http://schemas.microsoft.com/office/drawing/2014/main" id="{5E99B80D-00FD-40C8-B929-FA71A2E035AA}"/>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3" name="Content Placeholder 1"/>
          <p:cNvSpPr>
            <a:spLocks noGrp="1"/>
          </p:cNvSpPr>
          <p:nvPr>
            <p:ph sz="half" idx="1" hasCustomPrompt="1"/>
          </p:nvPr>
        </p:nvSpPr>
        <p:spPr>
          <a:xfrm>
            <a:off x="205200" y="1296000"/>
            <a:ext cx="4914000" cy="424080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 name="Content Placeholder 2"/>
          <p:cNvSpPr>
            <a:spLocks noGrp="1"/>
          </p:cNvSpPr>
          <p:nvPr>
            <p:ph sz="half" idx="2" hasCustomPrompt="1"/>
          </p:nvPr>
        </p:nvSpPr>
        <p:spPr>
          <a:xfrm>
            <a:off x="5853600" y="1295999"/>
            <a:ext cx="4914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2" name="AttachmentRemark">
            <a:extLst>
              <a:ext uri="{FF2B5EF4-FFF2-40B4-BE49-F238E27FC236}">
                <a16:creationId xmlns:a16="http://schemas.microsoft.com/office/drawing/2014/main" id="{0193DB20-8E77-4A05-AA77-554F32E8990F}"/>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4A6EE88F-E97F-46A3-8AB7-354C833CFFAB}"/>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2787601235"/>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3225" userDrawn="1">
          <p15:clr>
            <a:srgbClr val="FBAE40"/>
          </p15:clr>
        </p15:guide>
        <p15:guide id="9" pos="36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 Vertical contents ">
    <p:spTree>
      <p:nvGrpSpPr>
        <p:cNvPr id="1" name=""/>
        <p:cNvGrpSpPr/>
        <p:nvPr/>
      </p:nvGrpSpPr>
      <p:grpSpPr>
        <a:xfrm>
          <a:off x="0" y="0"/>
          <a:ext cx="0" cy="0"/>
          <a:chOff x="0" y="0"/>
          <a:chExt cx="0" cy="0"/>
        </a:xfrm>
      </p:grpSpPr>
      <p:sp>
        <p:nvSpPr>
          <p:cNvPr id="18" name="Chapter_titleonly">
            <a:extLst>
              <a:ext uri="{FF2B5EF4-FFF2-40B4-BE49-F238E27FC236}">
                <a16:creationId xmlns:a16="http://schemas.microsoft.com/office/drawing/2014/main" id="{7CCAFAD8-87FF-4E8A-B13E-2709A28399CC}"/>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4" name="Title 1">
            <a:extLst>
              <a:ext uri="{FF2B5EF4-FFF2-40B4-BE49-F238E27FC236}">
                <a16:creationId xmlns:a16="http://schemas.microsoft.com/office/drawing/2014/main" id="{4213B860-B040-4AA5-BCCF-91A137076F8B}"/>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3" name="Content Placeholder 1"/>
          <p:cNvSpPr>
            <a:spLocks noGrp="1"/>
          </p:cNvSpPr>
          <p:nvPr>
            <p:ph sz="half" idx="1" hasCustomPrompt="1"/>
          </p:nvPr>
        </p:nvSpPr>
        <p:spPr>
          <a:xfrm>
            <a:off x="205200" y="1296000"/>
            <a:ext cx="3168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7" name="Content Placeholder 2">
            <a:extLst>
              <a:ext uri="{FF2B5EF4-FFF2-40B4-BE49-F238E27FC236}">
                <a16:creationId xmlns:a16="http://schemas.microsoft.com/office/drawing/2014/main" id="{3F3E027D-9EE5-4C12-9974-36EA025C350F}"/>
              </a:ext>
            </a:extLst>
          </p:cNvPr>
          <p:cNvSpPr>
            <a:spLocks noGrp="1"/>
          </p:cNvSpPr>
          <p:nvPr>
            <p:ph sz="half" idx="2" hasCustomPrompt="1"/>
          </p:nvPr>
        </p:nvSpPr>
        <p:spPr>
          <a:xfrm>
            <a:off x="3900600" y="1296000"/>
            <a:ext cx="3168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4" name="Content Placeholder 3"/>
          <p:cNvSpPr>
            <a:spLocks noGrp="1"/>
          </p:cNvSpPr>
          <p:nvPr>
            <p:ph sz="half" idx="3" hasCustomPrompt="1"/>
          </p:nvPr>
        </p:nvSpPr>
        <p:spPr>
          <a:xfrm>
            <a:off x="7596000" y="1295999"/>
            <a:ext cx="31680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3" name="AttachmentRemark">
            <a:extLst>
              <a:ext uri="{FF2B5EF4-FFF2-40B4-BE49-F238E27FC236}">
                <a16:creationId xmlns:a16="http://schemas.microsoft.com/office/drawing/2014/main" id="{79759149-285E-4F0E-938E-7199B34084B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21F85651-AA1F-4EE5-A69C-0361B9A97953}"/>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2005200844"/>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2126" userDrawn="1">
          <p15:clr>
            <a:srgbClr val="FBAE40"/>
          </p15:clr>
        </p15:guide>
        <p15:guide id="9" pos="2455" userDrawn="1">
          <p15:clr>
            <a:srgbClr val="FBAE40"/>
          </p15:clr>
        </p15:guide>
        <p15:guide id="10" pos="4453" userDrawn="1">
          <p15:clr>
            <a:srgbClr val="FBAE40"/>
          </p15:clr>
        </p15:guide>
        <p15:guide id="11" pos="478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4 Vertical contents ">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85E4898A-B45B-416F-8A7F-E57751056EEE}"/>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5" name="Title 1">
            <a:extLst>
              <a:ext uri="{FF2B5EF4-FFF2-40B4-BE49-F238E27FC236}">
                <a16:creationId xmlns:a16="http://schemas.microsoft.com/office/drawing/2014/main" id="{A33F6F31-B924-4EAD-BDA8-332AAD2C4179}"/>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5399"/>
            <a:ext cx="25416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2" hasCustomPrompt="1"/>
          </p:nvPr>
        </p:nvSpPr>
        <p:spPr>
          <a:xfrm>
            <a:off x="2877600" y="1295400"/>
            <a:ext cx="25416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3" hasCustomPrompt="1"/>
          </p:nvPr>
        </p:nvSpPr>
        <p:spPr>
          <a:xfrm>
            <a:off x="5550000" y="1295399"/>
            <a:ext cx="2541600" cy="42408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4"/>
          <p:cNvSpPr>
            <a:spLocks noGrp="1"/>
          </p:cNvSpPr>
          <p:nvPr>
            <p:ph sz="half" idx="4" hasCustomPrompt="1"/>
          </p:nvPr>
        </p:nvSpPr>
        <p:spPr>
          <a:xfrm>
            <a:off x="8222400" y="1295400"/>
            <a:ext cx="2541600" cy="424080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4" name="AttachmentRemark">
            <a:extLst>
              <a:ext uri="{FF2B5EF4-FFF2-40B4-BE49-F238E27FC236}">
                <a16:creationId xmlns:a16="http://schemas.microsoft.com/office/drawing/2014/main" id="{3A9A741C-7644-4810-ABAF-465822FC0D7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4E68EDC3-D46C-4E18-BC78-B9478A7BDC83}"/>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763114601"/>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1731" userDrawn="1">
          <p15:clr>
            <a:srgbClr val="FBAE40"/>
          </p15:clr>
        </p15:guide>
        <p15:guide id="9" pos="1810" userDrawn="1">
          <p15:clr>
            <a:srgbClr val="FBAE40"/>
          </p15:clr>
        </p15:guide>
        <p15:guide id="10" pos="3417" userDrawn="1">
          <p15:clr>
            <a:srgbClr val="FBAE40"/>
          </p15:clr>
        </p15:guide>
        <p15:guide id="11" pos="3495" userDrawn="1">
          <p15:clr>
            <a:srgbClr val="FBAE40"/>
          </p15:clr>
        </p15:guide>
        <p15:guide id="12" pos="5098" userDrawn="1">
          <p15:clr>
            <a:srgbClr val="FBAE40"/>
          </p15:clr>
        </p15:guide>
        <p15:guide id="13" pos="51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 Horizontal contents ">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9398DDFA-1939-498B-8921-7DDB40481FE9}"/>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3" name="Title 1">
            <a:extLst>
              <a:ext uri="{FF2B5EF4-FFF2-40B4-BE49-F238E27FC236}">
                <a16:creationId xmlns:a16="http://schemas.microsoft.com/office/drawing/2014/main" id="{AB79D08E-37B8-49BA-9E18-ED577CD99900}"/>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105588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2" hasCustomPrompt="1"/>
          </p:nvPr>
        </p:nvSpPr>
        <p:spPr>
          <a:xfrm>
            <a:off x="205200" y="3481200"/>
            <a:ext cx="105588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2" name="AttachmentRemark">
            <a:extLst>
              <a:ext uri="{FF2B5EF4-FFF2-40B4-BE49-F238E27FC236}">
                <a16:creationId xmlns:a16="http://schemas.microsoft.com/office/drawing/2014/main" id="{2E7C0809-54C2-4B00-97B9-AEB55C54DF3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D337342F-2EB7-4EB1-963F-314A664F0F2C}"/>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3956372322"/>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orient="horz" pos="2113" userDrawn="1">
          <p15:clr>
            <a:srgbClr val="FBAE40"/>
          </p15:clr>
        </p15:guide>
        <p15:guide id="9" orient="horz" pos="21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 x 2 Contents ">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90C8652B-1F43-4467-AC53-668A8D3D470B}"/>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5" name="Title 1">
            <a:extLst>
              <a:ext uri="{FF2B5EF4-FFF2-40B4-BE49-F238E27FC236}">
                <a16:creationId xmlns:a16="http://schemas.microsoft.com/office/drawing/2014/main" id="{EFDBB36D-E1FF-4336-B805-B8B7F4B25A83}"/>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3" hasCustomPrompt="1"/>
          </p:nvPr>
        </p:nvSpPr>
        <p:spPr>
          <a:xfrm>
            <a:off x="5850000" y="1295999"/>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2" hasCustomPrompt="1"/>
          </p:nvPr>
        </p:nvSpPr>
        <p:spPr>
          <a:xfrm>
            <a:off x="205200" y="3481200"/>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4"/>
          <p:cNvSpPr>
            <a:spLocks noGrp="1"/>
          </p:cNvSpPr>
          <p:nvPr>
            <p:ph sz="half" idx="4" hasCustomPrompt="1"/>
          </p:nvPr>
        </p:nvSpPr>
        <p:spPr>
          <a:xfrm>
            <a:off x="5850000" y="3481200"/>
            <a:ext cx="4914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4" name="AttachmentRemark">
            <a:extLst>
              <a:ext uri="{FF2B5EF4-FFF2-40B4-BE49-F238E27FC236}">
                <a16:creationId xmlns:a16="http://schemas.microsoft.com/office/drawing/2014/main" id="{43F0E5D0-784C-433E-AAB0-40D43C1BCBA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685D5130-F453-4F60-9091-CC67A95125AD}"/>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51935903"/>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orient="horz" pos="2113" userDrawn="1">
          <p15:clr>
            <a:srgbClr val="FBAE40"/>
          </p15:clr>
        </p15:guide>
        <p15:guide id="9" orient="horz" pos="2192" userDrawn="1">
          <p15:clr>
            <a:srgbClr val="FBAE40"/>
          </p15:clr>
        </p15:guide>
        <p15:guide id="10" pos="3225" userDrawn="1">
          <p15:clr>
            <a:srgbClr val="FBAE40"/>
          </p15:clr>
        </p15:guide>
        <p15:guide id="11" pos="368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3 x 2 Contents ">
    <p:spTree>
      <p:nvGrpSpPr>
        <p:cNvPr id="1" name=""/>
        <p:cNvGrpSpPr/>
        <p:nvPr/>
      </p:nvGrpSpPr>
      <p:grpSpPr>
        <a:xfrm>
          <a:off x="0" y="0"/>
          <a:ext cx="0" cy="0"/>
          <a:chOff x="0" y="0"/>
          <a:chExt cx="0" cy="0"/>
        </a:xfrm>
      </p:grpSpPr>
      <p:sp>
        <p:nvSpPr>
          <p:cNvPr id="21" name="Chapter_titleonly">
            <a:extLst>
              <a:ext uri="{FF2B5EF4-FFF2-40B4-BE49-F238E27FC236}">
                <a16:creationId xmlns:a16="http://schemas.microsoft.com/office/drawing/2014/main" id="{FEDBFC76-9F59-4A18-8E8B-EDDF9CC208BC}"/>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7" name="Title 1">
            <a:extLst>
              <a:ext uri="{FF2B5EF4-FFF2-40B4-BE49-F238E27FC236}">
                <a16:creationId xmlns:a16="http://schemas.microsoft.com/office/drawing/2014/main" id="{0226D581-60F4-440B-A410-F6582BC0DCF0}"/>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3" hasCustomPrompt="1"/>
          </p:nvPr>
        </p:nvSpPr>
        <p:spPr>
          <a:xfrm>
            <a:off x="3900600" y="1295999"/>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3"/>
          <p:cNvSpPr>
            <a:spLocks noGrp="1"/>
          </p:cNvSpPr>
          <p:nvPr>
            <p:ph sz="half" idx="5" hasCustomPrompt="1"/>
          </p:nvPr>
        </p:nvSpPr>
        <p:spPr>
          <a:xfrm>
            <a:off x="7596000" y="1295999"/>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4"/>
          <p:cNvSpPr>
            <a:spLocks noGrp="1"/>
          </p:cNvSpPr>
          <p:nvPr>
            <p:ph sz="half" idx="2" hasCustomPrompt="1"/>
          </p:nvPr>
        </p:nvSpPr>
        <p:spPr>
          <a:xfrm>
            <a:off x="205200" y="34812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0" name="Content Placeholder 5"/>
          <p:cNvSpPr>
            <a:spLocks noGrp="1"/>
          </p:cNvSpPr>
          <p:nvPr>
            <p:ph sz="half" idx="4" hasCustomPrompt="1"/>
          </p:nvPr>
        </p:nvSpPr>
        <p:spPr>
          <a:xfrm>
            <a:off x="3900600" y="34812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1" name="Content Placeholder 6"/>
          <p:cNvSpPr>
            <a:spLocks noGrp="1"/>
          </p:cNvSpPr>
          <p:nvPr>
            <p:ph sz="half" idx="6" hasCustomPrompt="1"/>
          </p:nvPr>
        </p:nvSpPr>
        <p:spPr>
          <a:xfrm>
            <a:off x="7596000" y="3481200"/>
            <a:ext cx="31680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6" name="AttachmentRemark">
            <a:extLst>
              <a:ext uri="{FF2B5EF4-FFF2-40B4-BE49-F238E27FC236}">
                <a16:creationId xmlns:a16="http://schemas.microsoft.com/office/drawing/2014/main" id="{C680F8C7-4715-4E6C-829A-E87F16C03BB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8CC4D98D-B6D0-4EAC-B595-B1B3F34F74E1}"/>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482577220"/>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pos="2126" userDrawn="1">
          <p15:clr>
            <a:srgbClr val="FBAE40"/>
          </p15:clr>
        </p15:guide>
        <p15:guide id="9" pos="2457" userDrawn="1">
          <p15:clr>
            <a:srgbClr val="FBAE40"/>
          </p15:clr>
        </p15:guide>
        <p15:guide id="10" pos="4453" userDrawn="1">
          <p15:clr>
            <a:srgbClr val="FBAE40"/>
          </p15:clr>
        </p15:guide>
        <p15:guide id="11" pos="4782" userDrawn="1">
          <p15:clr>
            <a:srgbClr val="FBAE40"/>
          </p15:clr>
        </p15:guide>
        <p15:guide id="12" orient="horz" pos="2113" userDrawn="1">
          <p15:clr>
            <a:srgbClr val="FBAE40"/>
          </p15:clr>
        </p15:guide>
        <p15:guide id="13" orient="horz" pos="21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4 x 2 Contents ">
    <p:spTree>
      <p:nvGrpSpPr>
        <p:cNvPr id="1" name=""/>
        <p:cNvGrpSpPr/>
        <p:nvPr/>
      </p:nvGrpSpPr>
      <p:grpSpPr>
        <a:xfrm>
          <a:off x="0" y="0"/>
          <a:ext cx="0" cy="0"/>
          <a:chOff x="0" y="0"/>
          <a:chExt cx="0" cy="0"/>
        </a:xfrm>
      </p:grpSpPr>
      <p:sp>
        <p:nvSpPr>
          <p:cNvPr id="24" name="Chapter_titleonly">
            <a:extLst>
              <a:ext uri="{FF2B5EF4-FFF2-40B4-BE49-F238E27FC236}">
                <a16:creationId xmlns:a16="http://schemas.microsoft.com/office/drawing/2014/main" id="{20D581F7-7281-48B4-B67B-7228F84F398D}"/>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9" name="Title 1">
            <a:extLst>
              <a:ext uri="{FF2B5EF4-FFF2-40B4-BE49-F238E27FC236}">
                <a16:creationId xmlns:a16="http://schemas.microsoft.com/office/drawing/2014/main" id="{C7544615-D17B-4350-B517-7E469AC91ABA}"/>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5" name="Content Placeholder 1"/>
          <p:cNvSpPr>
            <a:spLocks noGrp="1"/>
          </p:cNvSpPr>
          <p:nvPr>
            <p:ph sz="half" idx="1" hasCustomPrompt="1"/>
          </p:nvPr>
        </p:nvSpPr>
        <p:spPr>
          <a:xfrm>
            <a:off x="205200" y="12960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6" name="Content Placeholder 2"/>
          <p:cNvSpPr>
            <a:spLocks noGrp="1"/>
          </p:cNvSpPr>
          <p:nvPr>
            <p:ph sz="half" idx="3" hasCustomPrompt="1"/>
          </p:nvPr>
        </p:nvSpPr>
        <p:spPr>
          <a:xfrm>
            <a:off x="2877600" y="1295999"/>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7" name="Content Placeholder 3">
            <a:extLst>
              <a:ext uri="{FF2B5EF4-FFF2-40B4-BE49-F238E27FC236}">
                <a16:creationId xmlns:a16="http://schemas.microsoft.com/office/drawing/2014/main" id="{58468F8D-277D-4F1A-84A1-62122010643F}"/>
              </a:ext>
            </a:extLst>
          </p:cNvPr>
          <p:cNvSpPr>
            <a:spLocks noGrp="1"/>
          </p:cNvSpPr>
          <p:nvPr>
            <p:ph sz="half" idx="5" hasCustomPrompt="1"/>
          </p:nvPr>
        </p:nvSpPr>
        <p:spPr>
          <a:xfrm>
            <a:off x="5550000" y="12960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8" name="Content Placeholder 4"/>
          <p:cNvSpPr>
            <a:spLocks noGrp="1"/>
          </p:cNvSpPr>
          <p:nvPr>
            <p:ph sz="half" idx="7" hasCustomPrompt="1"/>
          </p:nvPr>
        </p:nvSpPr>
        <p:spPr>
          <a:xfrm>
            <a:off x="8222400" y="1295999"/>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9" name="Content Placeholder 5"/>
          <p:cNvSpPr>
            <a:spLocks noGrp="1"/>
          </p:cNvSpPr>
          <p:nvPr>
            <p:ph sz="half" idx="2" hasCustomPrompt="1"/>
          </p:nvPr>
        </p:nvSpPr>
        <p:spPr>
          <a:xfrm>
            <a:off x="2052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0" name="Content Placeholder 6"/>
          <p:cNvSpPr>
            <a:spLocks noGrp="1"/>
          </p:cNvSpPr>
          <p:nvPr>
            <p:ph sz="half" idx="4" hasCustomPrompt="1"/>
          </p:nvPr>
        </p:nvSpPr>
        <p:spPr>
          <a:xfrm>
            <a:off x="28776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8" name="Content Placeholder 7">
            <a:extLst>
              <a:ext uri="{FF2B5EF4-FFF2-40B4-BE49-F238E27FC236}">
                <a16:creationId xmlns:a16="http://schemas.microsoft.com/office/drawing/2014/main" id="{B143799E-2832-49D7-9953-45BACACA7549}"/>
              </a:ext>
            </a:extLst>
          </p:cNvPr>
          <p:cNvSpPr>
            <a:spLocks noGrp="1"/>
          </p:cNvSpPr>
          <p:nvPr>
            <p:ph sz="half" idx="6" hasCustomPrompt="1"/>
          </p:nvPr>
        </p:nvSpPr>
        <p:spPr>
          <a:xfrm>
            <a:off x="55500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11" name="Content Placeholder 8"/>
          <p:cNvSpPr>
            <a:spLocks noGrp="1"/>
          </p:cNvSpPr>
          <p:nvPr>
            <p:ph sz="half" idx="8" hasCustomPrompt="1"/>
          </p:nvPr>
        </p:nvSpPr>
        <p:spPr>
          <a:xfrm>
            <a:off x="8222400" y="3481200"/>
            <a:ext cx="2541600" cy="2055600"/>
          </a:xfrm>
        </p:spPr>
        <p:txBody>
          <a:bodyPr/>
          <a:lstStyle>
            <a:lvl1pPr>
              <a:defRPr/>
            </a:lvl1pPr>
          </a:lstStyle>
          <a:p>
            <a:pPr lvl="0"/>
            <a:r>
              <a:rPr lang="en-US" noProof="1"/>
              <a:t>Add Text </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21" name="AttachmentRemark">
            <a:extLst>
              <a:ext uri="{FF2B5EF4-FFF2-40B4-BE49-F238E27FC236}">
                <a16:creationId xmlns:a16="http://schemas.microsoft.com/office/drawing/2014/main" id="{60F530EA-2EFB-4DC6-BA26-465D18FD265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C3FE2449-86F7-413D-AD74-17B8BDC576AB}"/>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3371421479"/>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guide id="8" orient="horz" pos="2113" userDrawn="1">
          <p15:clr>
            <a:srgbClr val="FBAE40"/>
          </p15:clr>
        </p15:guide>
        <p15:guide id="9" orient="horz" pos="2192" userDrawn="1">
          <p15:clr>
            <a:srgbClr val="FBAE40"/>
          </p15:clr>
        </p15:guide>
        <p15:guide id="10" pos="1731" userDrawn="1">
          <p15:clr>
            <a:srgbClr val="FBAE40"/>
          </p15:clr>
        </p15:guide>
        <p15:guide id="11" pos="1810" userDrawn="1">
          <p15:clr>
            <a:srgbClr val="FBAE40"/>
          </p15:clr>
        </p15:guide>
        <p15:guide id="12" pos="3416" userDrawn="1">
          <p15:clr>
            <a:srgbClr val="FBAE40"/>
          </p15:clr>
        </p15:guide>
        <p15:guide id="13" pos="3497" userDrawn="1">
          <p15:clr>
            <a:srgbClr val="FBAE40"/>
          </p15:clr>
        </p15:guide>
        <p15:guide id="14" pos="5098" userDrawn="1">
          <p15:clr>
            <a:srgbClr val="FBAE40"/>
          </p15:clr>
        </p15:guide>
        <p15:guide id="15" pos="517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only ">
    <p:spTree>
      <p:nvGrpSpPr>
        <p:cNvPr id="1" name=""/>
        <p:cNvGrpSpPr/>
        <p:nvPr/>
      </p:nvGrpSpPr>
      <p:grpSpPr>
        <a:xfrm>
          <a:off x="0" y="0"/>
          <a:ext cx="0" cy="0"/>
          <a:chOff x="0" y="0"/>
          <a:chExt cx="0" cy="0"/>
        </a:xfrm>
      </p:grpSpPr>
      <p:sp>
        <p:nvSpPr>
          <p:cNvPr id="4" name="Chapter_titleonly"/>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0" name="AttachmentRemark">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5" name="Title 4">
            <a:extLst>
              <a:ext uri="{FF2B5EF4-FFF2-40B4-BE49-F238E27FC236}">
                <a16:creationId xmlns:a16="http://schemas.microsoft.com/office/drawing/2014/main" id="{5CC74776-286D-45CF-B42A-A491ED08BED4}"/>
              </a:ext>
            </a:extLst>
          </p:cNvPr>
          <p:cNvSpPr>
            <a:spLocks noGrp="1"/>
          </p:cNvSpPr>
          <p:nvPr>
            <p:ph type="title" hasCustomPrompt="1"/>
          </p:nvPr>
        </p:nvSpPr>
        <p:spPr/>
        <p:txBody>
          <a:bodyPr/>
          <a:lstStyle/>
          <a:p>
            <a:r>
              <a:rPr lang="en-US"/>
              <a:t>Add Slide Title</a:t>
            </a:r>
          </a:p>
        </p:txBody>
      </p:sp>
      <p:sp>
        <p:nvSpPr>
          <p:cNvPr id="2" name="Slide Number Placeholder 1">
            <a:extLst>
              <a:ext uri="{FF2B5EF4-FFF2-40B4-BE49-F238E27FC236}">
                <a16:creationId xmlns:a16="http://schemas.microsoft.com/office/drawing/2014/main" id="{9D4A29A7-9E35-4523-8421-38341F67C3EE}"/>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2822274495"/>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
    <p:spTree>
      <p:nvGrpSpPr>
        <p:cNvPr id="1" name=""/>
        <p:cNvGrpSpPr/>
        <p:nvPr/>
      </p:nvGrpSpPr>
      <p:grpSpPr>
        <a:xfrm>
          <a:off x="0" y="0"/>
          <a:ext cx="0" cy="0"/>
          <a:chOff x="0" y="0"/>
          <a:chExt cx="0" cy="0"/>
        </a:xfrm>
      </p:grpSpPr>
      <p:sp>
        <p:nvSpPr>
          <p:cNvPr id="8" name="AttachmentRemark">
            <a:extLst>
              <a:ext uri="{FF2B5EF4-FFF2-40B4-BE49-F238E27FC236}">
                <a16:creationId xmlns:a16="http://schemas.microsoft.com/office/drawing/2014/main" id="{C868D9BE-A299-4D0B-87AF-B491FAE5FD28}"/>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2" name="Slide Number Placeholder 1">
            <a:extLst>
              <a:ext uri="{FF2B5EF4-FFF2-40B4-BE49-F238E27FC236}">
                <a16:creationId xmlns:a16="http://schemas.microsoft.com/office/drawing/2014/main" id="{570A8589-A8D2-4132-B89B-2FADFC125660}"/>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extLst>
      <p:ext uri="{BB962C8B-B14F-4D97-AF65-F5344CB8AC3E}">
        <p14:creationId xmlns:p14="http://schemas.microsoft.com/office/powerpoint/2010/main" val="1074551859"/>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7" orient="horz" pos="348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vertical ">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43858496-C239-47F8-BDF4-1C95D89182D0}"/>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3289593" y="1152144"/>
            <a:ext cx="7132831" cy="2044365"/>
          </a:xfrm>
          <a:ln w="0">
            <a:noFill/>
          </a:ln>
          <a:effectLst/>
        </p:spPr>
        <p:txBody>
          <a:bodyPr anchor="b" anchorCtr="0">
            <a:normAutofit/>
          </a:bodyPr>
          <a:lstStyle>
            <a:lvl1pPr algn="l">
              <a:lnSpc>
                <a:spcPct val="100000"/>
              </a:lnSpc>
              <a:defRPr sz="4000" b="1" kern="0" cap="none" baseline="0">
                <a:solidFill>
                  <a:schemeClr val="tx1"/>
                </a:solidFill>
              </a:defRPr>
            </a:lvl1pPr>
          </a:lstStyle>
          <a:p>
            <a:r>
              <a:rPr lang="en-US" noProof="1"/>
              <a:t>Presentation title</a:t>
            </a:r>
          </a:p>
        </p:txBody>
      </p:sp>
      <p:sp>
        <p:nvSpPr>
          <p:cNvPr id="4" name="Text Placeholder 2">
            <a:extLst>
              <a:ext uri="{FF2B5EF4-FFF2-40B4-BE49-F238E27FC236}">
                <a16:creationId xmlns:a16="http://schemas.microsoft.com/office/drawing/2014/main" id="{55C2B86F-C1CA-4E64-9221-A99B4E89D289}"/>
              </a:ext>
            </a:extLst>
          </p:cNvPr>
          <p:cNvSpPr>
            <a:spLocks noGrp="1"/>
          </p:cNvSpPr>
          <p:nvPr>
            <p:ph type="body" sz="quarter" idx="1" hasCustomPrompt="1"/>
          </p:nvPr>
        </p:nvSpPr>
        <p:spPr>
          <a:xfrm>
            <a:off x="3289593" y="3327191"/>
            <a:ext cx="7132831" cy="1254369"/>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371600" indent="0">
              <a:buFontTx/>
              <a:buNone/>
              <a:defRPr/>
            </a:lvl5pPr>
          </a:lstStyle>
          <a:p>
            <a:pPr lvl="0"/>
            <a:r>
              <a:rPr lang="en-US" noProof="1"/>
              <a:t>Name, Department, Date</a:t>
            </a:r>
          </a:p>
        </p:txBody>
      </p:sp>
      <p:pic>
        <p:nvPicPr>
          <p:cNvPr id="3" name="SuperGraphic">
            <a:extLst>
              <a:ext uri="{FF2B5EF4-FFF2-40B4-BE49-F238E27FC236}">
                <a16:creationId xmlns:a16="http://schemas.microsoft.com/office/drawing/2014/main" id="{8E3B306C-041F-4487-8C98-1BF9B6BE172F}"/>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742494" cy="6170613"/>
          </a:xfrm>
          <a:prstGeom prst="rect">
            <a:avLst/>
          </a:prstGeom>
        </p:spPr>
      </p:pic>
    </p:spTree>
    <p:extLst>
      <p:ext uri="{BB962C8B-B14F-4D97-AF65-F5344CB8AC3E}">
        <p14:creationId xmlns:p14="http://schemas.microsoft.com/office/powerpoint/2010/main" val="1621930316"/>
      </p:ext>
    </p:extLst>
  </p:cSld>
  <p:clrMapOvr>
    <a:masterClrMapping/>
  </p:clrMapOvr>
  <p:hf sldNum="0" hdr="0" ftr="0" dt="0"/>
  <p:extLst>
    <p:ext uri="{DCECCB84-F9BA-43D5-87BE-67443E8EF086}">
      <p15:sldGuideLst xmlns:p15="http://schemas.microsoft.com/office/powerpoint/2012/main">
        <p15:guide id="1" pos="2153" userDrawn="1">
          <p15:clr>
            <a:srgbClr val="FBAE40"/>
          </p15:clr>
        </p15:guide>
        <p15:guide id="2" pos="6491" userDrawn="1">
          <p15:clr>
            <a:srgbClr val="FBAE40"/>
          </p15:clr>
        </p15:guide>
        <p15:guide id="3" orient="horz" pos="2088" userDrawn="1">
          <p15:clr>
            <a:srgbClr val="FBAE40"/>
          </p15:clr>
        </p15:guide>
        <p15:guide id="4" orient="horz" pos="2014" userDrawn="1">
          <p15:clr>
            <a:srgbClr val="FBAE40"/>
          </p15:clr>
        </p15:guide>
        <p15:guide id="5" orient="horz" pos="347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horizontal ">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E881C9CD-D10B-4CDB-B44D-3FBD5D07A516}"/>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6" name="Chapter_title">
            <a:extLst>
              <a:ext uri="{FF2B5EF4-FFF2-40B4-BE49-F238E27FC236}">
                <a16:creationId xmlns:a16="http://schemas.microsoft.com/office/drawing/2014/main" id="{EE80FFE3-B9B2-433E-9111-10990FD419AB}"/>
              </a:ext>
            </a:extLst>
          </p:cNvPr>
          <p:cNvSpPr>
            <a:spLocks noGrp="1"/>
          </p:cNvSpPr>
          <p:nvPr>
            <p:ph type="body" sz="quarter" idx="15" hasCustomPrompt="1"/>
          </p:nvPr>
        </p:nvSpPr>
        <p:spPr>
          <a:xfrm>
            <a:off x="547200" y="2602896"/>
            <a:ext cx="9268637" cy="2892602"/>
          </a:xfrm>
          <a:ln w="0">
            <a:noFill/>
          </a:ln>
          <a:effectLst/>
        </p:spPr>
        <p:txBody>
          <a:bodyPr anchor="t" anchorCtr="0">
            <a:normAutofit/>
          </a:bodyPr>
          <a:lstStyle>
            <a:lvl1pPr marL="0" indent="0" algn="l">
              <a:lnSpc>
                <a:spcPct val="100000"/>
              </a:lnSpc>
              <a:spcBef>
                <a:spcPts val="0"/>
              </a:spcBef>
              <a:buFontTx/>
              <a:buNone/>
              <a:defRPr sz="4000" b="1" kern="0" cap="none" baseline="0">
                <a:solidFill>
                  <a:schemeClr val="tx1"/>
                </a:solidFill>
              </a:defRPr>
            </a:lvl1pPr>
          </a:lstStyle>
          <a:p>
            <a:r>
              <a:rPr lang="en-US" noProof="1"/>
              <a:t>Chapter title</a:t>
            </a:r>
          </a:p>
        </p:txBody>
      </p:sp>
      <p:sp>
        <p:nvSpPr>
          <p:cNvPr id="3" name="RectangleCol">
            <a:extLst>
              <a:ext uri="{FF2B5EF4-FFF2-40B4-BE49-F238E27FC236}">
                <a16:creationId xmlns:a16="http://schemas.microsoft.com/office/drawing/2014/main" id="{5DD958C9-7251-4FEC-9785-C1A6CE9F6847}"/>
              </a:ext>
            </a:extLst>
          </p:cNvPr>
          <p:cNvSpPr>
            <a:spLocks noSelect="1" noChangeAspect="1"/>
          </p:cNvSpPr>
          <p:nvPr userDrawn="1"/>
        </p:nvSpPr>
        <p:spPr>
          <a:xfrm>
            <a:off x="0" y="99"/>
            <a:ext cx="10969625" cy="2055600"/>
          </a:xfrm>
          <a:prstGeom prst="rect">
            <a:avLst/>
          </a:prstGeom>
          <a:solidFill>
            <a:schemeClr val="accent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4" name="Text Placeholder 3">
            <a:extLst>
              <a:ext uri="{FF2B5EF4-FFF2-40B4-BE49-F238E27FC236}">
                <a16:creationId xmlns:a16="http://schemas.microsoft.com/office/drawing/2014/main" id="{D9EAE105-4DC3-4775-A78C-B758C32ACFF6}"/>
              </a:ext>
            </a:extLst>
          </p:cNvPr>
          <p:cNvSpPr>
            <a:spLocks noGrp="1"/>
          </p:cNvSpPr>
          <p:nvPr>
            <p:ph type="ctrTitle" hasCustomPrompt="1"/>
          </p:nvPr>
        </p:nvSpPr>
        <p:spPr>
          <a:xfrm>
            <a:off x="465781" y="98"/>
            <a:ext cx="2207942" cy="2055600"/>
          </a:xfrm>
        </p:spPr>
        <p:txBody>
          <a:bodyPr bIns="72000" anchor="ctr"/>
          <a:lstStyle>
            <a:lvl1pPr marL="0" indent="0">
              <a:lnSpc>
                <a:spcPct val="100000"/>
              </a:lnSpc>
              <a:spcBef>
                <a:spcPts val="500"/>
              </a:spcBef>
              <a:buFontTx/>
              <a:buNone/>
              <a:defRPr sz="15000" b="1" kern="0" baseline="0">
                <a:solidFill>
                  <a:schemeClr val="bg1"/>
                </a:solidFill>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a:t>00</a:t>
            </a:r>
          </a:p>
        </p:txBody>
      </p:sp>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Tree>
    <p:extLst>
      <p:ext uri="{BB962C8B-B14F-4D97-AF65-F5344CB8AC3E}">
        <p14:creationId xmlns:p14="http://schemas.microsoft.com/office/powerpoint/2010/main" val="3828809399"/>
      </p:ext>
    </p:extLst>
  </p:cSld>
  <p:clrMapOvr>
    <a:masterClrMapping/>
  </p:clrMapOvr>
  <p:hf sldNum="0" hdr="0" ftr="0" dt="0"/>
  <p:extLst>
    <p:ext uri="{DCECCB84-F9BA-43D5-87BE-67443E8EF086}">
      <p15:sldGuideLst xmlns:p15="http://schemas.microsoft.com/office/powerpoint/2012/main">
        <p15:guide id="1" pos="342" userDrawn="1">
          <p15:clr>
            <a:srgbClr val="FBAE40"/>
          </p15:clr>
        </p15:guide>
        <p15:guide id="2" pos="6165" userDrawn="1">
          <p15:clr>
            <a:srgbClr val="FBAE40"/>
          </p15:clr>
        </p15:guide>
        <p15:guide id="3" orient="horz" pos="1557" userDrawn="1">
          <p15:clr>
            <a:srgbClr val="FBAE40"/>
          </p15:clr>
        </p15:guide>
        <p15:guide id="4" orient="horz" pos="28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vertical ">
    <p:spTree>
      <p:nvGrpSpPr>
        <p:cNvPr id="1" name=""/>
        <p:cNvGrpSpPr/>
        <p:nvPr/>
      </p:nvGrpSpPr>
      <p:grpSpPr>
        <a:xfrm>
          <a:off x="0" y="0"/>
          <a:ext cx="0" cy="0"/>
          <a:chOff x="0" y="0"/>
          <a:chExt cx="0" cy="0"/>
        </a:xfrm>
      </p:grpSpPr>
      <p:pic>
        <p:nvPicPr>
          <p:cNvPr id="7" name="Logo">
            <a:extLst>
              <a:ext uri="{FF2B5EF4-FFF2-40B4-BE49-F238E27FC236}">
                <a16:creationId xmlns:a16="http://schemas.microsoft.com/office/drawing/2014/main" id="{E5083679-3829-4F0B-9E1A-B4E6F314AFD2}"/>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6" name="Chapter_title">
            <a:extLst>
              <a:ext uri="{FF2B5EF4-FFF2-40B4-BE49-F238E27FC236}">
                <a16:creationId xmlns:a16="http://schemas.microsoft.com/office/drawing/2014/main" id="{EE80FFE3-B9B2-433E-9111-10990FD419AB}"/>
              </a:ext>
            </a:extLst>
          </p:cNvPr>
          <p:cNvSpPr>
            <a:spLocks noGrp="1"/>
          </p:cNvSpPr>
          <p:nvPr>
            <p:ph type="body" sz="quarter" idx="15" hasCustomPrompt="1"/>
          </p:nvPr>
        </p:nvSpPr>
        <p:spPr>
          <a:xfrm>
            <a:off x="3279831" y="1200075"/>
            <a:ext cx="7072741" cy="3142785"/>
          </a:xfrm>
          <a:ln w="0">
            <a:noFill/>
          </a:ln>
          <a:effectLst/>
        </p:spPr>
        <p:txBody>
          <a:bodyPr anchor="t" anchorCtr="0">
            <a:normAutofit/>
          </a:bodyPr>
          <a:lstStyle>
            <a:lvl1pPr marL="0" indent="0" algn="l">
              <a:lnSpc>
                <a:spcPct val="100000"/>
              </a:lnSpc>
              <a:spcBef>
                <a:spcPts val="0"/>
              </a:spcBef>
              <a:buFontTx/>
              <a:buNone/>
              <a:defRPr sz="4000" b="1" kern="0" cap="none" baseline="0">
                <a:solidFill>
                  <a:schemeClr val="tx1"/>
                </a:solidFill>
              </a:defRPr>
            </a:lvl1pPr>
          </a:lstStyle>
          <a:p>
            <a:r>
              <a:rPr lang="en-US" noProof="1"/>
              <a:t>Chapter title</a:t>
            </a:r>
          </a:p>
        </p:txBody>
      </p:sp>
      <p:sp>
        <p:nvSpPr>
          <p:cNvPr id="3" name="RectangleCol">
            <a:extLst>
              <a:ext uri="{FF2B5EF4-FFF2-40B4-BE49-F238E27FC236}">
                <a16:creationId xmlns:a16="http://schemas.microsoft.com/office/drawing/2014/main" id="{5DD958C9-7251-4FEC-9785-C1A6CE9F6847}"/>
              </a:ext>
            </a:extLst>
          </p:cNvPr>
          <p:cNvSpPr>
            <a:spLocks noSelect="1" noChangeAspect="1"/>
          </p:cNvSpPr>
          <p:nvPr userDrawn="1"/>
        </p:nvSpPr>
        <p:spPr>
          <a:xfrm>
            <a:off x="-1" y="99"/>
            <a:ext cx="2739600" cy="6170514"/>
          </a:xfrm>
          <a:prstGeom prst="rect">
            <a:avLst/>
          </a:prstGeom>
          <a:solidFill>
            <a:schemeClr val="accent1"/>
          </a:solidFill>
          <a:ln w="9525" cap="flat" cmpd="sng" algn="ctr">
            <a:no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de-DE" sz="1800" b="0" i="0" u="none" strike="noStrike" kern="0" cap="none" spc="0" normalizeH="0" baseline="0" noProof="0" dirty="0">
              <a:ln>
                <a:noFill/>
              </a:ln>
              <a:solidFill>
                <a:srgbClr val="000000"/>
              </a:solidFill>
              <a:effectLst/>
              <a:uLnTx/>
              <a:uFillTx/>
              <a:latin typeface="Bosch Office Sans"/>
              <a:ea typeface="+mn-ea"/>
              <a:cs typeface="+mn-cs"/>
            </a:endParaRPr>
          </a:p>
        </p:txBody>
      </p:sp>
      <p:sp>
        <p:nvSpPr>
          <p:cNvPr id="4" name="Text Placeholder 3">
            <a:extLst>
              <a:ext uri="{FF2B5EF4-FFF2-40B4-BE49-F238E27FC236}">
                <a16:creationId xmlns:a16="http://schemas.microsoft.com/office/drawing/2014/main" id="{D9EAE105-4DC3-4775-A78C-B758C32ACFF6}"/>
              </a:ext>
            </a:extLst>
          </p:cNvPr>
          <p:cNvSpPr>
            <a:spLocks noGrp="1"/>
          </p:cNvSpPr>
          <p:nvPr>
            <p:ph type="ctrTitle" hasCustomPrompt="1"/>
          </p:nvPr>
        </p:nvSpPr>
        <p:spPr>
          <a:xfrm>
            <a:off x="464400" y="99"/>
            <a:ext cx="2207942" cy="2055600"/>
          </a:xfrm>
        </p:spPr>
        <p:txBody>
          <a:bodyPr bIns="72000" anchor="ctr"/>
          <a:lstStyle>
            <a:lvl1pPr marL="0" indent="0">
              <a:lnSpc>
                <a:spcPct val="100000"/>
              </a:lnSpc>
              <a:spcBef>
                <a:spcPts val="500"/>
              </a:spcBef>
              <a:buFontTx/>
              <a:buNone/>
              <a:defRPr sz="15000" b="1" kern="0" baseline="0">
                <a:solidFill>
                  <a:schemeClr val="bg1"/>
                </a:solidFill>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a:t>00</a:t>
            </a:r>
          </a:p>
        </p:txBody>
      </p:sp>
      <p:pic>
        <p:nvPicPr>
          <p:cNvPr id="5" name="SuperGraphic">
            <a:extLst>
              <a:ext uri="{FF2B5EF4-FFF2-40B4-BE49-F238E27FC236}">
                <a16:creationId xmlns:a16="http://schemas.microsoft.com/office/drawing/2014/main" id="{B93399BE-B0B2-44B3-8FAE-18A968B3CDA4}"/>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0799" y="0"/>
            <a:ext cx="68562" cy="6170613"/>
          </a:xfrm>
          <a:prstGeom prst="rect">
            <a:avLst/>
          </a:prstGeom>
        </p:spPr>
      </p:pic>
    </p:spTree>
    <p:extLst>
      <p:ext uri="{BB962C8B-B14F-4D97-AF65-F5344CB8AC3E}">
        <p14:creationId xmlns:p14="http://schemas.microsoft.com/office/powerpoint/2010/main" val="833081435"/>
      </p:ext>
    </p:extLst>
  </p:cSld>
  <p:clrMapOvr>
    <a:masterClrMapping/>
  </p:clrMapOvr>
  <p:hf sldNum="0" hdr="0" ftr="0" dt="0"/>
  <p:extLst>
    <p:ext uri="{DCECCB84-F9BA-43D5-87BE-67443E8EF086}">
      <p15:sldGuideLst xmlns:p15="http://schemas.microsoft.com/office/powerpoint/2012/main">
        <p15:guide id="1" pos="2064" userDrawn="1">
          <p15:clr>
            <a:srgbClr val="FBAE40"/>
          </p15:clr>
        </p15:guide>
        <p15:guide id="2" pos="6165" userDrawn="1">
          <p15:clr>
            <a:srgbClr val="FBAE40"/>
          </p15:clr>
        </p15:guide>
        <p15:guide id="3" orient="horz" pos="754" userDrawn="1">
          <p15:clr>
            <a:srgbClr val="FBAE40"/>
          </p15:clr>
        </p15:guide>
        <p15:guide id="4" orient="horz" pos="2738" userDrawn="1">
          <p15:clr>
            <a:srgbClr val="FBAE40"/>
          </p15:clr>
        </p15:guide>
        <p15:guide id="5" pos="2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picture without text ">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926F8EF2-FFD9-4D48-A076-77C0B811BAB0}"/>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
        <p:nvSpPr>
          <p:cNvPr id="5" name="Picture Placeholder 4">
            <a:extLst>
              <a:ext uri="{FF2B5EF4-FFF2-40B4-BE49-F238E27FC236}">
                <a16:creationId xmlns:a16="http://schemas.microsoft.com/office/drawing/2014/main" id="{E4BBAF9A-7C35-481A-A051-34156DE6B27D}"/>
              </a:ext>
            </a:extLst>
          </p:cNvPr>
          <p:cNvSpPr>
            <a:spLocks noGrp="1"/>
          </p:cNvSpPr>
          <p:nvPr>
            <p:ph type="pic" sz="quarter" idx="1" hasCustomPrompt="1"/>
          </p:nvPr>
        </p:nvSpPr>
        <p:spPr>
          <a:xfrm>
            <a:off x="0" y="0"/>
            <a:ext cx="10969625" cy="5536800"/>
          </a:xfrm>
          <a:blipFill dpi="0" rotWithShape="1">
            <a:blip r:embed="rId4">
              <a:alphaModFix amt="70000"/>
            </a:blip>
            <a:srcRect/>
            <a:stretch>
              <a:fillRect/>
            </a:stretch>
          </a:blipFill>
        </p:spPr>
        <p:txBody>
          <a:bodyPr anchor="ctr"/>
          <a:lstStyle>
            <a:lvl1pPr marL="0" indent="0" algn="ctr">
              <a:lnSpc>
                <a:spcPct val="600000"/>
              </a:lnSpc>
              <a:buFontTx/>
              <a:buNone/>
              <a:defRPr sz="900"/>
            </a:lvl1pPr>
          </a:lstStyle>
          <a:p>
            <a:r>
              <a:rPr lang="en-US" noProof="1"/>
              <a:t>Insert photo</a:t>
            </a:r>
          </a:p>
        </p:txBody>
      </p:sp>
    </p:spTree>
    <p:extLst>
      <p:ext uri="{BB962C8B-B14F-4D97-AF65-F5344CB8AC3E}">
        <p14:creationId xmlns:p14="http://schemas.microsoft.com/office/powerpoint/2010/main" val="765800943"/>
      </p:ext>
    </p:extLst>
  </p:cSld>
  <p:clrMapOvr>
    <a:masterClrMapping/>
  </p:clrMapOvr>
  <p:hf sldNum="0" hdr="0" ftr="0" dt="0"/>
  <p:extLst>
    <p:ext uri="{DCECCB84-F9BA-43D5-87BE-67443E8EF086}">
      <p15:sldGuideLst xmlns:p15="http://schemas.microsoft.com/office/powerpoint/2012/main">
        <p15:guide id="4" orient="horz" pos="34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ext ">
    <p:spTree>
      <p:nvGrpSpPr>
        <p:cNvPr id="1" name=""/>
        <p:cNvGrpSpPr/>
        <p:nvPr/>
      </p:nvGrpSpPr>
      <p:grpSpPr>
        <a:xfrm>
          <a:off x="0" y="0"/>
          <a:ext cx="0" cy="0"/>
          <a:chOff x="0" y="0"/>
          <a:chExt cx="0" cy="0"/>
        </a:xfrm>
      </p:grpSpPr>
      <p:pic>
        <p:nvPicPr>
          <p:cNvPr id="6" name="Logo">
            <a:extLst>
              <a:ext uri="{FF2B5EF4-FFF2-40B4-BE49-F238E27FC236}">
                <a16:creationId xmlns:a16="http://schemas.microsoft.com/office/drawing/2014/main" id="{B77066FA-8AE8-47E2-8A79-1355389EE471}"/>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
        <p:nvSpPr>
          <p:cNvPr id="9" name="Picture Placeholder 4">
            <a:extLst>
              <a:ext uri="{FF2B5EF4-FFF2-40B4-BE49-F238E27FC236}">
                <a16:creationId xmlns:a16="http://schemas.microsoft.com/office/drawing/2014/main" id="{E3AE72B7-66D7-4755-9A92-9BAA3A80886F}"/>
              </a:ext>
            </a:extLst>
          </p:cNvPr>
          <p:cNvSpPr>
            <a:spLocks noGrp="1"/>
          </p:cNvSpPr>
          <p:nvPr>
            <p:ph type="pic" sz="quarter" idx="1" hasCustomPrompt="1"/>
          </p:nvPr>
        </p:nvSpPr>
        <p:spPr>
          <a:xfrm>
            <a:off x="0" y="0"/>
            <a:ext cx="10969625" cy="5536800"/>
          </a:xfrm>
          <a:blipFill dpi="0" rotWithShape="1">
            <a:blip r:embed="rId4">
              <a:alphaModFix amt="70000"/>
            </a:blip>
            <a:srcRect/>
            <a:stretch>
              <a:fillRect/>
            </a:stretch>
          </a:blipFill>
        </p:spPr>
        <p:txBody>
          <a:bodyPr anchor="ctr"/>
          <a:lstStyle>
            <a:lvl1pPr marL="0" indent="0" algn="ctr">
              <a:lnSpc>
                <a:spcPct val="600000"/>
              </a:lnSpc>
              <a:buFontTx/>
              <a:buNone/>
              <a:defRPr sz="900"/>
            </a:lvl1pPr>
          </a:lstStyle>
          <a:p>
            <a:r>
              <a:rPr lang="en-US" noProof="1"/>
              <a:t>Insert photo</a:t>
            </a:r>
          </a:p>
        </p:txBody>
      </p:sp>
      <p:sp>
        <p:nvSpPr>
          <p:cNvPr id="3" name="Text Placeholder 2">
            <a:extLst>
              <a:ext uri="{FF2B5EF4-FFF2-40B4-BE49-F238E27FC236}">
                <a16:creationId xmlns:a16="http://schemas.microsoft.com/office/drawing/2014/main" id="{D346B548-69AA-497B-BD64-E14E4F9EA5F6}"/>
              </a:ext>
            </a:extLst>
          </p:cNvPr>
          <p:cNvSpPr>
            <a:spLocks noGrp="1"/>
          </p:cNvSpPr>
          <p:nvPr>
            <p:ph type="body" sz="quarter" idx="2" hasCustomPrompt="1"/>
          </p:nvPr>
        </p:nvSpPr>
        <p:spPr>
          <a:xfrm>
            <a:off x="406800" y="1036800"/>
            <a:ext cx="3780000" cy="2484000"/>
          </a:xfrm>
          <a:solidFill>
            <a:schemeClr val="bg1"/>
          </a:solidFill>
        </p:spPr>
        <p:txBody>
          <a:bodyPr lIns="252000" tIns="216000" rIns="252000" bIns="216000">
            <a:normAutofit/>
          </a:bodyPr>
          <a:lstStyle>
            <a:lvl1pPr marL="0" indent="0">
              <a:buFontTx/>
              <a:buNone/>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noProof="1"/>
              <a:t>Add Text</a:t>
            </a:r>
          </a:p>
        </p:txBody>
      </p:sp>
    </p:spTree>
    <p:extLst>
      <p:ext uri="{BB962C8B-B14F-4D97-AF65-F5344CB8AC3E}">
        <p14:creationId xmlns:p14="http://schemas.microsoft.com/office/powerpoint/2010/main" val="764896579"/>
      </p:ext>
    </p:extLst>
  </p:cSld>
  <p:clrMapOvr>
    <a:masterClrMapping/>
  </p:clrMapOvr>
  <p:hf sldNum="0" hdr="0" ftr="0" dt="0"/>
  <p:extLst>
    <p:ext uri="{DCECCB84-F9BA-43D5-87BE-67443E8EF086}">
      <p15:sldGuideLst xmlns:p15="http://schemas.microsoft.com/office/powerpoint/2012/main">
        <p15:guide id="4" orient="horz" pos="348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plit horizontal ">
    <p:spTree>
      <p:nvGrpSpPr>
        <p:cNvPr id="1" name=""/>
        <p:cNvGrpSpPr/>
        <p:nvPr/>
      </p:nvGrpSpPr>
      <p:grpSpPr>
        <a:xfrm>
          <a:off x="0" y="0"/>
          <a:ext cx="0" cy="0"/>
          <a:chOff x="0" y="0"/>
          <a:chExt cx="0" cy="0"/>
        </a:xfrm>
      </p:grpSpPr>
      <p:pic>
        <p:nvPicPr>
          <p:cNvPr id="8" name="Logo">
            <a:extLst>
              <a:ext uri="{FF2B5EF4-FFF2-40B4-BE49-F238E27FC236}">
                <a16:creationId xmlns:a16="http://schemas.microsoft.com/office/drawing/2014/main" id="{1630DC1C-C3C8-477E-AC19-4DC706EB4992}"/>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pic>
        <p:nvPicPr>
          <p:cNvPr id="7" name="SuperGraphic">
            <a:extLst>
              <a:ext uri="{FF2B5EF4-FFF2-40B4-BE49-F238E27FC236}">
                <a16:creationId xmlns:a16="http://schemas.microsoft.com/office/drawing/2014/main" id="{B94F8A84-08DD-4D80-9910-12CC38592318}"/>
              </a:ext>
            </a:extLst>
          </p:cNvPr>
          <p:cNvPicPr>
            <a:picLocks noSelect="1"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
        <p:nvSpPr>
          <p:cNvPr id="5" name="Picture Placeholder 4">
            <a:extLst>
              <a:ext uri="{FF2B5EF4-FFF2-40B4-BE49-F238E27FC236}">
                <a16:creationId xmlns:a16="http://schemas.microsoft.com/office/drawing/2014/main" id="{E4BBAF9A-7C35-481A-A051-34156DE6B27D}"/>
              </a:ext>
            </a:extLst>
          </p:cNvPr>
          <p:cNvSpPr>
            <a:spLocks noGrp="1"/>
          </p:cNvSpPr>
          <p:nvPr>
            <p:ph type="pic" sz="quarter" idx="1" hasCustomPrompt="1"/>
          </p:nvPr>
        </p:nvSpPr>
        <p:spPr>
          <a:xfrm>
            <a:off x="0" y="0"/>
            <a:ext cx="10969625" cy="3085200"/>
          </a:xfrm>
          <a:blipFill dpi="0" rotWithShape="1">
            <a:blip r:embed="rId4">
              <a:alphaModFix amt="70000"/>
            </a:blip>
            <a:srcRect/>
            <a:stretch>
              <a:fillRect/>
            </a:stretch>
          </a:blipFill>
        </p:spPr>
        <p:txBody>
          <a:bodyPr anchor="ctr"/>
          <a:lstStyle>
            <a:lvl1pPr marL="0" indent="0" algn="ctr">
              <a:lnSpc>
                <a:spcPct val="600000"/>
              </a:lnSpc>
              <a:buFontTx/>
              <a:buNone/>
              <a:defRPr sz="900"/>
            </a:lvl1pPr>
          </a:lstStyle>
          <a:p>
            <a:r>
              <a:rPr lang="en-US" noProof="1"/>
              <a:t>Insert photo</a:t>
            </a:r>
          </a:p>
        </p:txBody>
      </p:sp>
      <p:sp>
        <p:nvSpPr>
          <p:cNvPr id="4" name="Text Placeholder 2">
            <a:extLst>
              <a:ext uri="{FF2B5EF4-FFF2-40B4-BE49-F238E27FC236}">
                <a16:creationId xmlns:a16="http://schemas.microsoft.com/office/drawing/2014/main" id="{990CB4FC-C276-4DB5-A6E3-49DD9BC66B63}"/>
              </a:ext>
            </a:extLst>
          </p:cNvPr>
          <p:cNvSpPr>
            <a:spLocks noGrp="1"/>
          </p:cNvSpPr>
          <p:nvPr>
            <p:ph type="body" sz="quarter" idx="2" hasCustomPrompt="1"/>
          </p:nvPr>
        </p:nvSpPr>
        <p:spPr>
          <a:xfrm>
            <a:off x="205199" y="3495705"/>
            <a:ext cx="10558800" cy="2041094"/>
          </a:xfrm>
        </p:spPr>
        <p:txBody>
          <a:bodyPr lIns="0" tIns="0" rIns="0" bIns="0">
            <a:normAutofit/>
          </a:bodyPr>
          <a:lstStyle>
            <a:lvl1pPr marL="0" indent="0">
              <a:buFontTx/>
              <a:buNone/>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noProof="1"/>
              <a:t>Add Text</a:t>
            </a:r>
          </a:p>
        </p:txBody>
      </p:sp>
    </p:spTree>
    <p:extLst>
      <p:ext uri="{BB962C8B-B14F-4D97-AF65-F5344CB8AC3E}">
        <p14:creationId xmlns:p14="http://schemas.microsoft.com/office/powerpoint/2010/main" val="832061445"/>
      </p:ext>
    </p:extLst>
  </p:cSld>
  <p:clrMapOvr>
    <a:masterClrMapping/>
  </p:clrMapOvr>
  <p:hf sldNum="0" hdr="0" ftr="0" dt="0"/>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949" userDrawn="1">
          <p15:clr>
            <a:srgbClr val="FBAE40"/>
          </p15:clr>
        </p15:guide>
        <p15:guide id="4" orient="horz" pos="3489" userDrawn="1">
          <p15:clr>
            <a:srgbClr val="FBAE40"/>
          </p15:clr>
        </p15:guide>
        <p15:guide id="5" orient="horz" pos="220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lit vertical ">
    <p:spTree>
      <p:nvGrpSpPr>
        <p:cNvPr id="1" name=""/>
        <p:cNvGrpSpPr/>
        <p:nvPr/>
      </p:nvGrpSpPr>
      <p:grpSpPr>
        <a:xfrm>
          <a:off x="0" y="0"/>
          <a:ext cx="0" cy="0"/>
          <a:chOff x="0" y="0"/>
          <a:chExt cx="0" cy="0"/>
        </a:xfrm>
      </p:grpSpPr>
      <p:pic>
        <p:nvPicPr>
          <p:cNvPr id="7" name="Logo">
            <a:extLst>
              <a:ext uri="{FF2B5EF4-FFF2-40B4-BE49-F238E27FC236}">
                <a16:creationId xmlns:a16="http://schemas.microsoft.com/office/drawing/2014/main" id="{FD4E5E48-387B-4CE0-80BE-1097F697DAD5}"/>
              </a:ext>
            </a:extLst>
          </p:cNvPr>
          <p:cNvPicPr>
            <a:picLocks noSelect="1"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5" name="Picture Placeholder 4">
            <a:extLst>
              <a:ext uri="{FF2B5EF4-FFF2-40B4-BE49-F238E27FC236}">
                <a16:creationId xmlns:a16="http://schemas.microsoft.com/office/drawing/2014/main" id="{E4BBAF9A-7C35-481A-A051-34156DE6B27D}"/>
              </a:ext>
            </a:extLst>
          </p:cNvPr>
          <p:cNvSpPr>
            <a:spLocks noGrp="1"/>
          </p:cNvSpPr>
          <p:nvPr>
            <p:ph type="pic" sz="quarter" idx="1" hasCustomPrompt="1"/>
          </p:nvPr>
        </p:nvSpPr>
        <p:spPr>
          <a:xfrm>
            <a:off x="0" y="0"/>
            <a:ext cx="5486400" cy="6170400"/>
          </a:xfrm>
          <a:blipFill dpi="0" rotWithShape="1">
            <a:blip r:embed="rId3">
              <a:alphaModFix amt="70000"/>
            </a:blip>
            <a:srcRect/>
            <a:stretch>
              <a:fillRect/>
            </a:stretch>
          </a:blipFill>
        </p:spPr>
        <p:txBody>
          <a:bodyPr anchor="ctr"/>
          <a:lstStyle>
            <a:lvl1pPr marL="0" indent="0" algn="ctr">
              <a:lnSpc>
                <a:spcPct val="600000"/>
              </a:lnSpc>
              <a:buFontTx/>
              <a:buNone/>
              <a:defRPr sz="900"/>
            </a:lvl1pPr>
          </a:lstStyle>
          <a:p>
            <a:r>
              <a:rPr lang="en-US" noProof="1"/>
              <a:t>Insert photo</a:t>
            </a:r>
          </a:p>
        </p:txBody>
      </p:sp>
      <p:sp>
        <p:nvSpPr>
          <p:cNvPr id="4" name="Text Placeholder 2">
            <a:extLst>
              <a:ext uri="{FF2B5EF4-FFF2-40B4-BE49-F238E27FC236}">
                <a16:creationId xmlns:a16="http://schemas.microsoft.com/office/drawing/2014/main" id="{D6647D1E-89E9-4244-B52F-555902731C7A}"/>
              </a:ext>
            </a:extLst>
          </p:cNvPr>
          <p:cNvSpPr>
            <a:spLocks noGrp="1"/>
          </p:cNvSpPr>
          <p:nvPr>
            <p:ph type="body" sz="quarter" idx="2" hasCustomPrompt="1"/>
          </p:nvPr>
        </p:nvSpPr>
        <p:spPr>
          <a:xfrm>
            <a:off x="5895302" y="410492"/>
            <a:ext cx="4596486" cy="5126308"/>
          </a:xfrm>
        </p:spPr>
        <p:txBody>
          <a:bodyPr lIns="0" tIns="0" rIns="0" bIns="0">
            <a:normAutofit/>
          </a:bodyPr>
          <a:lstStyle>
            <a:lvl1pPr marL="0" indent="0">
              <a:buFontTx/>
              <a:buNone/>
              <a:defRPr/>
            </a:lvl1pPr>
            <a:lvl2pPr marL="198000" indent="0">
              <a:buFontTx/>
              <a:buNone/>
              <a:defRPr/>
            </a:lvl2pPr>
            <a:lvl3pPr marL="414000" indent="0">
              <a:buFontTx/>
              <a:buNone/>
              <a:defRPr/>
            </a:lvl3pPr>
            <a:lvl4pPr marL="612000" indent="0">
              <a:buFontTx/>
              <a:buNone/>
              <a:defRPr/>
            </a:lvl4pPr>
            <a:lvl5pPr marL="612000" indent="0">
              <a:buFontTx/>
              <a:buNone/>
              <a:defRPr/>
            </a:lvl5pPr>
          </a:lstStyle>
          <a:p>
            <a:pPr lvl="0"/>
            <a:r>
              <a:rPr lang="en-US" noProof="1"/>
              <a:t>Add Text</a:t>
            </a:r>
          </a:p>
        </p:txBody>
      </p:sp>
      <p:pic>
        <p:nvPicPr>
          <p:cNvPr id="6" name="SuperGraphic">
            <a:extLst>
              <a:ext uri="{FF2B5EF4-FFF2-40B4-BE49-F238E27FC236}">
                <a16:creationId xmlns:a16="http://schemas.microsoft.com/office/drawing/2014/main" id="{2D38AACD-EB97-4B81-ACAA-2074E22BBC01}"/>
              </a:ext>
            </a:extLst>
          </p:cNvPr>
          <p:cNvPicPr>
            <a:picLocks noSelect="1"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00799" y="0"/>
            <a:ext cx="68562" cy="6170613"/>
          </a:xfrm>
          <a:prstGeom prst="rect">
            <a:avLst/>
          </a:prstGeom>
        </p:spPr>
      </p:pic>
    </p:spTree>
    <p:extLst>
      <p:ext uri="{BB962C8B-B14F-4D97-AF65-F5344CB8AC3E}">
        <p14:creationId xmlns:p14="http://schemas.microsoft.com/office/powerpoint/2010/main" val="1976700591"/>
      </p:ext>
    </p:extLst>
  </p:cSld>
  <p:clrMapOvr>
    <a:masterClrMapping/>
  </p:clrMapOvr>
  <p:hf sldNum="0" hdr="0" ftr="0" dt="0"/>
  <p:extLst>
    <p:ext uri="{DCECCB84-F9BA-43D5-87BE-67443E8EF086}">
      <p15:sldGuideLst xmlns:p15="http://schemas.microsoft.com/office/powerpoint/2012/main">
        <p15:guide id="1" pos="3456" userDrawn="1">
          <p15:clr>
            <a:srgbClr val="FBAE40"/>
          </p15:clr>
        </p15:guide>
        <p15:guide id="2" pos="6784" userDrawn="1">
          <p15:clr>
            <a:srgbClr val="FBAE40"/>
          </p15:clr>
        </p15:guide>
        <p15:guide id="3" orient="horz" pos="250" userDrawn="1">
          <p15:clr>
            <a:srgbClr val="FBAE40"/>
          </p15:clr>
        </p15:guide>
        <p15:guide id="4" orient="horz" pos="3489" userDrawn="1">
          <p15:clr>
            <a:srgbClr val="FBAE40"/>
          </p15:clr>
        </p15:guide>
        <p15:guide id="5" pos="371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ntent ">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E43D273-A15E-4B64-AFD2-1388D749B69A}"/>
              </a:ext>
            </a:extLst>
          </p:cNvPr>
          <p:cNvSpPr>
            <a:spLocks noGrp="1"/>
          </p:cNvSpPr>
          <p:nvPr>
            <p:ph type="title" hasCustomPrompt="1"/>
          </p:nvPr>
        </p:nvSpPr>
        <p:spPr>
          <a:xfrm>
            <a:off x="205200" y="648000"/>
            <a:ext cx="10558800" cy="388800"/>
          </a:xfrm>
        </p:spPr>
        <p:txBody>
          <a:bodyPr/>
          <a:lstStyle>
            <a:lvl1pPr>
              <a:defRPr kern="1200" baseline="0"/>
            </a:lvl1pPr>
          </a:lstStyle>
          <a:p>
            <a:r>
              <a:rPr lang="en-US" noProof="1"/>
              <a:t>Add Slide Title</a:t>
            </a:r>
          </a:p>
        </p:txBody>
      </p:sp>
      <p:sp>
        <p:nvSpPr>
          <p:cNvPr id="15" name="Chapter_titleonly">
            <a:extLst>
              <a:ext uri="{FF2B5EF4-FFF2-40B4-BE49-F238E27FC236}">
                <a16:creationId xmlns:a16="http://schemas.microsoft.com/office/drawing/2014/main" id="{5B281E01-A653-4813-BC65-8900B31D115A}"/>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Add Chapter Title</a:t>
            </a:r>
          </a:p>
        </p:txBody>
      </p:sp>
      <p:sp>
        <p:nvSpPr>
          <p:cNvPr id="10" name="AttachmentRemark">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Bosch Office Sans" pitchFamily="2" charset="0"/>
              </a:rPr>
              <a:t> </a:t>
            </a:r>
          </a:p>
        </p:txBody>
      </p:sp>
      <p:sp>
        <p:nvSpPr>
          <p:cNvPr id="5" name="Inhaltsplatzhalter 4">
            <a:extLst>
              <a:ext uri="{FF2B5EF4-FFF2-40B4-BE49-F238E27FC236}">
                <a16:creationId xmlns:a16="http://schemas.microsoft.com/office/drawing/2014/main" id="{4D46C5CB-CB38-4AD2-99D2-34C738DF30C0}"/>
              </a:ext>
            </a:extLst>
          </p:cNvPr>
          <p:cNvSpPr>
            <a:spLocks noGrp="1"/>
          </p:cNvSpPr>
          <p:nvPr>
            <p:ph sz="quarter" idx="1" hasCustomPrompt="1"/>
          </p:nvPr>
        </p:nvSpPr>
        <p:spPr>
          <a:xfrm>
            <a:off x="205200" y="1296000"/>
            <a:ext cx="10558800" cy="4240800"/>
          </a:xfrm>
        </p:spPr>
        <p:txBody>
          <a:bodyPr/>
          <a:lstStyle>
            <a:lvl1pPr>
              <a:defRPr/>
            </a:lvl1pPr>
          </a:lstStyle>
          <a:p>
            <a:pPr lvl="0"/>
            <a:r>
              <a:rPr lang="en-US" noProof="1"/>
              <a:t>Add Text</a:t>
            </a:r>
          </a:p>
          <a:p>
            <a:pPr lvl="1"/>
            <a:r>
              <a:rPr lang="en-US" noProof="1"/>
              <a:t>Zweite Ebene</a:t>
            </a:r>
          </a:p>
          <a:p>
            <a:pPr lvl="2"/>
            <a:r>
              <a:rPr lang="en-US" noProof="1"/>
              <a:t>Dritte Ebene</a:t>
            </a:r>
          </a:p>
          <a:p>
            <a:pPr lvl="3"/>
            <a:r>
              <a:rPr lang="en-US" noProof="1"/>
              <a:t>Vierte Ebene</a:t>
            </a:r>
          </a:p>
          <a:p>
            <a:pPr lvl="4"/>
            <a:r>
              <a:rPr lang="en-US" noProof="1"/>
              <a:t>Fünfte Ebene</a:t>
            </a:r>
          </a:p>
        </p:txBody>
      </p:sp>
      <p:sp>
        <p:nvSpPr>
          <p:cNvPr id="2" name="Slide Number Placeholder 1">
            <a:extLst>
              <a:ext uri="{FF2B5EF4-FFF2-40B4-BE49-F238E27FC236}">
                <a16:creationId xmlns:a16="http://schemas.microsoft.com/office/drawing/2014/main" id="{183261F3-E57F-4170-BD7E-F44931BED289}"/>
              </a:ext>
            </a:extLst>
          </p:cNvPr>
          <p:cNvSpPr>
            <a:spLocks noGrp="1"/>
          </p:cNvSpPr>
          <p:nvPr>
            <p:ph type="sldNum" sz="quarter" idx="12"/>
          </p:nvPr>
        </p:nvSpPr>
        <p:spPr/>
        <p:txBody>
          <a:bodyPr/>
          <a:lstStyle/>
          <a:p>
            <a:fld id="{4898AEC0-503E-4FA4-859C-D0F72D6E3F79}" type="slidenum">
              <a:rPr lang="en-US" noProof="1" smtClean="0"/>
              <a:pPr/>
              <a:t>‹#›</a:t>
            </a:fld>
            <a:endParaRPr lang="en-US" noProof="1"/>
          </a:p>
        </p:txBody>
      </p:sp>
    </p:spTree>
    <p:custDataLst>
      <p:tags r:id="rId1"/>
    </p:custDataLst>
    <p:extLst>
      <p:ext uri="{BB962C8B-B14F-4D97-AF65-F5344CB8AC3E}">
        <p14:creationId xmlns:p14="http://schemas.microsoft.com/office/powerpoint/2010/main" val="897738281"/>
      </p:ext>
    </p:extLst>
  </p:cSld>
  <p:clrMapOvr>
    <a:masterClrMapping/>
  </p:clrMapOvr>
  <p:extLst>
    <p:ext uri="{DCECCB84-F9BA-43D5-87BE-67443E8EF086}">
      <p15:sldGuideLst xmlns:p15="http://schemas.microsoft.com/office/powerpoint/2012/main">
        <p15:guide id="1" pos="128" userDrawn="1">
          <p15:clr>
            <a:srgbClr val="FBAE40"/>
          </p15:clr>
        </p15:guide>
        <p15:guide id="2" pos="6784"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8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F38A617B-35DF-43CE-B5F7-67FA9A7F2474}"/>
              </a:ext>
            </a:extLst>
          </p:cNvPr>
          <p:cNvPicPr>
            <a:picLocks noSelect="1"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9779054" y="5676108"/>
            <a:ext cx="1015200" cy="276683"/>
          </a:xfrm>
          <a:prstGeom prst="rect">
            <a:avLst/>
          </a:prstGeom>
        </p:spPr>
      </p:pic>
      <p:sp>
        <p:nvSpPr>
          <p:cNvPr id="2" name="Title Placeholder 1"/>
          <p:cNvSpPr>
            <a:spLocks noGrp="1"/>
          </p:cNvSpPr>
          <p:nvPr>
            <p:ph type="title"/>
          </p:nvPr>
        </p:nvSpPr>
        <p:spPr>
          <a:xfrm>
            <a:off x="205200" y="648000"/>
            <a:ext cx="10558800" cy="388800"/>
          </a:xfrm>
          <a:prstGeom prst="rect">
            <a:avLst/>
          </a:prstGeom>
        </p:spPr>
        <p:txBody>
          <a:bodyPr vert="horz" lIns="0" tIns="0" rIns="0" bIns="0" rtlCol="0" anchor="t" anchorCtr="0">
            <a:noAutofit/>
          </a:bodyPr>
          <a:lstStyle/>
          <a:p>
            <a:r>
              <a:rPr lang="en-US" noProof="1"/>
              <a:t>Add Slide Title</a:t>
            </a:r>
          </a:p>
        </p:txBody>
      </p:sp>
      <p:sp>
        <p:nvSpPr>
          <p:cNvPr id="3" name="Text Placeholder 2"/>
          <p:cNvSpPr>
            <a:spLocks noGrp="1"/>
          </p:cNvSpPr>
          <p:nvPr>
            <p:ph type="body" idx="1"/>
          </p:nvPr>
        </p:nvSpPr>
        <p:spPr>
          <a:xfrm>
            <a:off x="205200" y="1296000"/>
            <a:ext cx="10558800" cy="4240800"/>
          </a:xfrm>
          <a:prstGeom prst="rect">
            <a:avLst/>
          </a:prstGeom>
        </p:spPr>
        <p:txBody>
          <a:bodyPr vert="horz" lIns="0" tIns="0" rIns="0" bIns="0" rtlCol="0">
            <a:noAutofit/>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a:p>
            <a:pPr lvl="5"/>
            <a:r>
              <a:rPr lang="en-US" noProof="1"/>
              <a:t>Sixth level</a:t>
            </a:r>
          </a:p>
          <a:p>
            <a:pPr lvl="6"/>
            <a:r>
              <a:rPr lang="en-US" noProof="1"/>
              <a:t>Seventh level</a:t>
            </a:r>
          </a:p>
          <a:p>
            <a:pPr lvl="7"/>
            <a:r>
              <a:rPr lang="en-US" noProof="1"/>
              <a:t>Eighth level</a:t>
            </a:r>
          </a:p>
          <a:p>
            <a:pPr lvl="8"/>
            <a:r>
              <a:rPr lang="en-US" noProof="1"/>
              <a:t>Ninth level</a:t>
            </a:r>
          </a:p>
        </p:txBody>
      </p:sp>
      <p:sp>
        <p:nvSpPr>
          <p:cNvPr id="7" name="Slide Number Placeholder 6"/>
          <p:cNvSpPr>
            <a:spLocks noGrp="1"/>
          </p:cNvSpPr>
          <p:nvPr>
            <p:ph type="sldNum" sz="quarter" idx="12"/>
          </p:nvPr>
        </p:nvSpPr>
        <p:spPr>
          <a:xfrm>
            <a:off x="205200" y="5666400"/>
            <a:ext cx="288290" cy="410210"/>
          </a:xfrm>
          <a:prstGeom prst="rect">
            <a:avLst/>
          </a:prstGeom>
        </p:spPr>
        <p:txBody>
          <a:bodyPr vert="horz" lIns="0" tIns="0" rIns="0" bIns="0" rtlCol="0" anchor="t"/>
          <a:lstStyle>
            <a:lvl1pPr algn="l">
              <a:defRPr sz="1200">
                <a:solidFill>
                  <a:srgbClr val="999FA6"/>
                </a:solidFill>
                <a:latin typeface="+mn-lt"/>
              </a:defRPr>
            </a:lvl1pPr>
          </a:lstStyle>
          <a:p>
            <a:fld id="{4898AEC0-503E-4FA4-859C-D0F72D6E3F79}" type="slidenum">
              <a:rPr lang="en-US" noProof="1" dirty="0" smtClean="0"/>
              <a:pPr/>
              <a:t>‹#›</a:t>
            </a:fld>
            <a:endParaRPr lang="en-US" noProof="1"/>
          </a:p>
        </p:txBody>
      </p:sp>
      <p:sp>
        <p:nvSpPr>
          <p:cNvPr id="14" name="Bosch_footer_1">
            <a:extLst>
              <a:ext uri="{FF2B5EF4-FFF2-40B4-BE49-F238E27FC236}">
                <a16:creationId xmlns:a16="http://schemas.microsoft.com/office/drawing/2014/main" id="{179AD5EC-CEF2-4193-998B-D730BC74E01B}"/>
              </a:ext>
            </a:extLst>
          </p:cNvPr>
          <p:cNvSpPr txBox="1"/>
          <p:nvPr userDrawn="1"/>
        </p:nvSpPr>
        <p:spPr>
          <a:xfrm>
            <a:off x="547200" y="5688000"/>
            <a:ext cx="9126000" cy="107950"/>
          </a:xfrm>
          <a:prstGeom prst="rect">
            <a:avLst/>
          </a:prstGeom>
          <a:noFill/>
        </p:spPr>
        <p:txBody>
          <a:bodyPr wrap="square" lIns="0" tIns="0" rIns="0" bIns="0" rtlCol="0">
            <a:noAutofit/>
          </a:bodyPr>
          <a:lstStyle/>
          <a:p>
            <a:pPr marR="0" defTabSz="914400" eaLnBrk="1" fontAlgn="auto" latinLnBrk="0" hangingPunct="1">
              <a:lnSpc>
                <a:spcPct val="107000"/>
              </a:lnSpc>
              <a:spcBef>
                <a:spcPts val="0"/>
              </a:spcBef>
              <a:spcAft>
                <a:spcPts val="100"/>
              </a:spcAft>
              <a:buClrTx/>
              <a:buSzTx/>
              <a:buFontTx/>
              <a:buNone/>
              <a:tabLst/>
            </a:pPr>
            <a:r>
              <a:rPr kumimoji="0" lang="en-US" sz="600" b="0" i="0" u="none" strike="noStrike" kern="0" cap="none" spc="0" normalizeH="0" baseline="0" noProof="1">
                <a:ln>
                  <a:noFill/>
                </a:ln>
                <a:solidFill>
                  <a:srgbClr val="000000"/>
                </a:solidFill>
                <a:effectLst/>
                <a:uLnTx/>
                <a:uFillTx/>
                <a:latin typeface="Bosch Office Sans" pitchFamily="2" charset="0"/>
              </a:rPr>
              <a:t>Security Systems | BT-VS | March 2025</a:t>
            </a:r>
          </a:p>
        </p:txBody>
      </p:sp>
      <p:sp>
        <p:nvSpPr>
          <p:cNvPr id="8" name="Bosch_footer_2">
            <a:extLst>
              <a:ext uri="{FF2B5EF4-FFF2-40B4-BE49-F238E27FC236}">
                <a16:creationId xmlns:a16="http://schemas.microsoft.com/office/drawing/2014/main" id="{C3D77AD5-379C-4A86-AFCF-32945A0FEE26}"/>
              </a:ext>
            </a:extLst>
          </p:cNvPr>
          <p:cNvSpPr txBox="1"/>
          <p:nvPr userDrawn="1"/>
        </p:nvSpPr>
        <p:spPr>
          <a:xfrm>
            <a:off x="547200" y="5793901"/>
            <a:ext cx="9126000" cy="215900"/>
          </a:xfrm>
          <a:prstGeom prst="rect">
            <a:avLst/>
          </a:prstGeom>
          <a:noFill/>
        </p:spPr>
        <p:txBody>
          <a:bodyPr wrap="square" lIns="0" tIns="0" rIns="0" bIns="0" rtlCol="0">
            <a:noAutofit/>
          </a:bodyPr>
          <a:lstStyle/>
          <a:p>
            <a:pPr>
              <a:lnSpc>
                <a:spcPct val="120000"/>
              </a:lnSpc>
              <a:spcAft>
                <a:spcPts val="100"/>
              </a:spcAft>
            </a:pPr>
            <a:r>
              <a:rPr lang="en-US" sz="600" b="0" i="0" u="none" kern="0" baseline="0" noProof="1">
                <a:solidFill>
                  <a:srgbClr val="B2B3B5"/>
                </a:solidFill>
                <a:latin typeface="Bosch Office Sans" pitchFamily="2" charset="0"/>
              </a:rPr>
              <a:t>© Robert Bosch GmbH 2016. All rights reserved, also regarding any disposal, exploitation, reproduction, editing, distribution, as well as in the event of applications for industrial property rights.</a:t>
            </a:r>
          </a:p>
        </p:txBody>
      </p:sp>
      <p:sp>
        <p:nvSpPr>
          <p:cNvPr id="15" name="Bosch_footer_1" hidden="1">
            <a:extLst>
              <a:ext uri="{FF2B5EF4-FFF2-40B4-BE49-F238E27FC236}">
                <a16:creationId xmlns:a16="http://schemas.microsoft.com/office/drawing/2014/main" id="{DB0BF576-A4BE-4521-98AB-F28795DF7BD0}"/>
              </a:ext>
            </a:extLst>
          </p:cNvPr>
          <p:cNvSpPr txBox="1"/>
          <p:nvPr userDrawn="1"/>
        </p:nvSpPr>
        <p:spPr>
          <a:xfrm>
            <a:off x="816069" y="5383543"/>
            <a:ext cx="9154800" cy="10800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en-US" sz="600" b="1" kern="0" baseline="0" noProof="1">
                <a:solidFill>
                  <a:srgbClr val="D70012"/>
                </a:solidFill>
              </a:rPr>
              <a:t>%confidentiality%</a:t>
            </a:r>
            <a:r>
              <a:rPr lang="en-US" sz="600" kern="0" baseline="0" noProof="1">
                <a:solidFill>
                  <a:schemeClr val="tx1"/>
                </a:solidFill>
              </a:rPr>
              <a:t>%businessunit%%departmentshort%%dateformat%</a:t>
            </a:r>
          </a:p>
        </p:txBody>
      </p:sp>
      <p:sp>
        <p:nvSpPr>
          <p:cNvPr id="9" name="Bosch_footer_2" hidden="1">
            <a:extLst>
              <a:ext uri="{FF2B5EF4-FFF2-40B4-BE49-F238E27FC236}">
                <a16:creationId xmlns:a16="http://schemas.microsoft.com/office/drawing/2014/main" id="{E897C98A-4665-443F-B1CF-E9B71E9916EC}"/>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en-US" sz="600" kern="0" baseline="0" noProof="1">
                <a:solidFill>
                  <a:schemeClr val="tx1"/>
                </a:solidFill>
              </a:rPr>
              <a:t>%repositoryremark%</a:t>
            </a:r>
            <a:r>
              <a:rPr lang="en-US" sz="600" kern="0" baseline="0" noProof="1">
                <a:solidFill>
                  <a:srgbClr val="B2B3B5"/>
                </a:solidFill>
              </a:rPr>
              <a:t>%copyright%</a:t>
            </a:r>
          </a:p>
        </p:txBody>
      </p:sp>
      <p:sp>
        <p:nvSpPr>
          <p:cNvPr id="13" name="AttachmentRemark" hidden="1">
            <a:extLst>
              <a:ext uri="{FF2B5EF4-FFF2-40B4-BE49-F238E27FC236}">
                <a16:creationId xmlns:a16="http://schemas.microsoft.com/office/drawing/2014/main" id="{F41551A9-D6BA-431A-8DBF-55BA472D9657}"/>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US" sz="550" b="0" i="0" u="none" strike="noStrike" kern="0" baseline="0" noProof="1">
                <a:solidFill>
                  <a:srgbClr val="000000"/>
                </a:solidFill>
                <a:latin typeface="+mn-lt"/>
              </a:rPr>
              <a:t>%attachmentremark% </a:t>
            </a:r>
          </a:p>
        </p:txBody>
      </p:sp>
      <p:pic>
        <p:nvPicPr>
          <p:cNvPr id="12" name="SuperGraphic">
            <a:extLst>
              <a:ext uri="{FF2B5EF4-FFF2-40B4-BE49-F238E27FC236}">
                <a16:creationId xmlns:a16="http://schemas.microsoft.com/office/drawing/2014/main" id="{1E0562BC-DD12-4C96-A115-D2D70EC1366D}"/>
              </a:ext>
            </a:extLst>
          </p:cNvPr>
          <p:cNvPicPr>
            <a:picLocks noSelect="1"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6102000"/>
            <a:ext cx="10969200" cy="68556"/>
          </a:xfrm>
          <a:prstGeom prst="rect">
            <a:avLst/>
          </a:prstGeom>
        </p:spPr>
      </p:pic>
    </p:spTree>
    <p:extLst>
      <p:ext uri="{BB962C8B-B14F-4D97-AF65-F5344CB8AC3E}">
        <p14:creationId xmlns:p14="http://schemas.microsoft.com/office/powerpoint/2010/main" val="851553184"/>
      </p:ext>
    </p:extLst>
  </p:cSld>
  <p:clrMap bg1="lt1" tx1="dk1" bg2="lt2" tx2="dk2" accent1="accent1" accent2="accent2" accent3="accent3" accent4="accent4" accent5="accent5" accent6="accent6" hlink="hlink" folHlink="folHlink"/>
  <p:sldLayoutIdLst>
    <p:sldLayoutId id="2147483748" r:id="rId1"/>
    <p:sldLayoutId id="2147483710" r:id="rId2"/>
    <p:sldLayoutId id="2147483713" r:id="rId3"/>
    <p:sldLayoutId id="2147483749" r:id="rId4"/>
    <p:sldLayoutId id="2147483750" r:id="rId5"/>
    <p:sldLayoutId id="2147483751" r:id="rId6"/>
    <p:sldLayoutId id="2147483752" r:id="rId7"/>
    <p:sldLayoutId id="2147483753" r:id="rId8"/>
    <p:sldLayoutId id="2147483746" r:id="rId9"/>
    <p:sldLayoutId id="2147483744" r:id="rId10"/>
    <p:sldLayoutId id="2147483724" r:id="rId11"/>
    <p:sldLayoutId id="2147483726" r:id="rId12"/>
    <p:sldLayoutId id="2147483727" r:id="rId13"/>
    <p:sldLayoutId id="2147483728" r:id="rId14"/>
    <p:sldLayoutId id="2147483729" r:id="rId15"/>
    <p:sldLayoutId id="2147483745" r:id="rId16"/>
    <p:sldLayoutId id="2147483723" r:id="rId17"/>
    <p:sldLayoutId id="2147483734" r:id="rId18"/>
  </p:sldLayoutIdLst>
  <p:hf hdr="0" ftr="0" dt="0"/>
  <p:txStyles>
    <p:title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p:titleStyle>
    <p:bodyStyle>
      <a:lvl1pPr marL="230400" indent="-230400" algn="l" defTabSz="914333" rtl="0" eaLnBrk="1" latinLnBrk="0" hangingPunct="1">
        <a:lnSpc>
          <a:spcPct val="107000"/>
        </a:lnSpc>
        <a:spcBef>
          <a:spcPts val="500"/>
        </a:spcBef>
        <a:buFont typeface="Wingdings" panose="05000000000000000000" pitchFamily="2" charset="2"/>
        <a:buChar char="§"/>
        <a:defRPr sz="1800" kern="1200">
          <a:solidFill>
            <a:schemeClr val="tx1"/>
          </a:solidFill>
          <a:latin typeface="+mn-lt"/>
          <a:ea typeface="+mn-ea"/>
          <a:cs typeface="+mn-cs"/>
        </a:defRPr>
      </a:lvl1pPr>
      <a:lvl2pPr marL="687600" indent="-230400" algn="l" defTabSz="914333" rtl="0" eaLnBrk="1" latinLnBrk="0" hangingPunct="1">
        <a:lnSpc>
          <a:spcPct val="103000"/>
        </a:lnSpc>
        <a:spcBef>
          <a:spcPts val="500"/>
        </a:spcBef>
        <a:buFont typeface="Symbol" panose="05050102010706020507" pitchFamily="18" charset="2"/>
        <a:buChar char="-"/>
        <a:defRPr sz="1600" kern="1200">
          <a:solidFill>
            <a:schemeClr val="tx1"/>
          </a:solidFill>
          <a:latin typeface="+mn-lt"/>
          <a:ea typeface="+mn-ea"/>
          <a:cs typeface="+mn-cs"/>
        </a:defRPr>
      </a:lvl2pPr>
      <a:lvl3pPr marL="1144800" indent="-230400" algn="l" defTabSz="914333" rtl="0" eaLnBrk="1" latinLnBrk="0" hangingPunct="1">
        <a:lnSpc>
          <a:spcPct val="102000"/>
        </a:lnSpc>
        <a:spcBef>
          <a:spcPts val="500"/>
        </a:spcBef>
        <a:buFont typeface="Symbol" panose="05050102010706020507" pitchFamily="18" charset="2"/>
        <a:buChar char="-"/>
        <a:defRPr sz="1400" kern="1200">
          <a:solidFill>
            <a:schemeClr val="tx1"/>
          </a:solidFill>
          <a:latin typeface="+mn-lt"/>
          <a:ea typeface="+mn-ea"/>
          <a:cs typeface="+mn-cs"/>
        </a:defRPr>
      </a:lvl3pPr>
      <a:lvl4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1602000" indent="-230400"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1602000" indent="-230400"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p:bodyStyle>
    <p:otherStyle>
      <a:defPPr>
        <a:defRPr lang="de-DE"/>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2"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hemeOverride" Target="../theme/themeOverride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4.xml"/><Relationship Id="rId7" Type="http://schemas.openxmlformats.org/officeDocument/2006/relationships/image" Target="../media/image12.png"/><Relationship Id="rId12" Type="http://schemas.openxmlformats.org/officeDocument/2006/relationships/image" Target="../media/image21.png"/><Relationship Id="rId2" Type="http://schemas.openxmlformats.org/officeDocument/2006/relationships/tags" Target="../tags/tag23.xml"/><Relationship Id="rId1" Type="http://schemas.openxmlformats.org/officeDocument/2006/relationships/themeOverride" Target="../theme/themeOverride10.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notesSlide" Target="../notesSlides/notesSlide10.xml"/><Relationship Id="rId10" Type="http://schemas.openxmlformats.org/officeDocument/2006/relationships/image" Target="../media/image19.png"/><Relationship Id="rId4" Type="http://schemas.openxmlformats.org/officeDocument/2006/relationships/slideLayout" Target="../slideLayouts/slideLayout9.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6.xml"/><Relationship Id="rId7" Type="http://schemas.openxmlformats.org/officeDocument/2006/relationships/image" Target="../media/image12.png"/><Relationship Id="rId12" Type="http://schemas.openxmlformats.org/officeDocument/2006/relationships/image" Target="../media/image21.png"/><Relationship Id="rId2" Type="http://schemas.openxmlformats.org/officeDocument/2006/relationships/tags" Target="../tags/tag25.xml"/><Relationship Id="rId1" Type="http://schemas.openxmlformats.org/officeDocument/2006/relationships/themeOverride" Target="../theme/themeOverride11.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notesSlide" Target="../notesSlides/notesSlide11.xml"/><Relationship Id="rId10" Type="http://schemas.openxmlformats.org/officeDocument/2006/relationships/image" Target="../media/image19.png"/><Relationship Id="rId4" Type="http://schemas.openxmlformats.org/officeDocument/2006/relationships/slideLayout" Target="../slideLayouts/slideLayout9.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hemeOverride" Target="../theme/themeOverride12.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tags" Target="../tags/tag30.xml"/><Relationship Id="rId7" Type="http://schemas.openxmlformats.org/officeDocument/2006/relationships/image" Target="../media/image13.png"/><Relationship Id="rId12" Type="http://schemas.openxmlformats.org/officeDocument/2006/relationships/image" Target="../media/image21.png"/><Relationship Id="rId2" Type="http://schemas.openxmlformats.org/officeDocument/2006/relationships/tags" Target="../tags/tag29.xml"/><Relationship Id="rId1" Type="http://schemas.openxmlformats.org/officeDocument/2006/relationships/themeOverride" Target="../theme/themeOverride13.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notesSlide" Target="../notesSlides/notesSlide13.xml"/><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slideLayout" Target="../slideLayouts/slideLayout9.xml"/><Relationship Id="rId9" Type="http://schemas.openxmlformats.org/officeDocument/2006/relationships/image" Target="../media/image12.png"/><Relationship Id="rId1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tags" Target="../tags/tag32.xml"/><Relationship Id="rId7" Type="http://schemas.openxmlformats.org/officeDocument/2006/relationships/image" Target="../media/image13.png"/><Relationship Id="rId12" Type="http://schemas.openxmlformats.org/officeDocument/2006/relationships/image" Target="../media/image21.png"/><Relationship Id="rId2" Type="http://schemas.openxmlformats.org/officeDocument/2006/relationships/tags" Target="../tags/tag31.xml"/><Relationship Id="rId1" Type="http://schemas.openxmlformats.org/officeDocument/2006/relationships/themeOverride" Target="../theme/themeOverride14.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notesSlide" Target="../notesSlides/notesSlide14.xml"/><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slideLayout" Target="../slideLayouts/slideLayout9.xml"/><Relationship Id="rId9" Type="http://schemas.openxmlformats.org/officeDocument/2006/relationships/image" Target="../media/image12.png"/><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tags" Target="../tags/tag34.xml"/><Relationship Id="rId7" Type="http://schemas.openxmlformats.org/officeDocument/2006/relationships/image" Target="../media/image13.png"/><Relationship Id="rId12" Type="http://schemas.openxmlformats.org/officeDocument/2006/relationships/image" Target="../media/image21.png"/><Relationship Id="rId2" Type="http://schemas.openxmlformats.org/officeDocument/2006/relationships/tags" Target="../tags/tag33.xml"/><Relationship Id="rId1" Type="http://schemas.openxmlformats.org/officeDocument/2006/relationships/themeOverride" Target="../theme/themeOverride15.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notesSlide" Target="../notesSlides/notesSlide15.xml"/><Relationship Id="rId1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slideLayout" Target="../slideLayouts/slideLayout9.xml"/><Relationship Id="rId9" Type="http://schemas.openxmlformats.org/officeDocument/2006/relationships/image" Target="../media/image12.png"/><Relationship Id="rId1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hemeOverride" Target="../theme/themeOverride16.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png"/><Relationship Id="rId3" Type="http://schemas.openxmlformats.org/officeDocument/2006/relationships/tags" Target="../tags/tag38.xml"/><Relationship Id="rId7" Type="http://schemas.openxmlformats.org/officeDocument/2006/relationships/image" Target="../media/image14.png"/><Relationship Id="rId12" Type="http://schemas.openxmlformats.org/officeDocument/2006/relationships/image" Target="../media/image25.png"/><Relationship Id="rId17" Type="http://schemas.openxmlformats.org/officeDocument/2006/relationships/image" Target="../media/image26.png"/><Relationship Id="rId2" Type="http://schemas.openxmlformats.org/officeDocument/2006/relationships/tags" Target="../tags/tag37.xml"/><Relationship Id="rId16" Type="http://schemas.openxmlformats.org/officeDocument/2006/relationships/image" Target="../media/image21.png"/><Relationship Id="rId1" Type="http://schemas.openxmlformats.org/officeDocument/2006/relationships/themeOverride" Target="../theme/themeOverride17.xml"/><Relationship Id="rId6" Type="http://schemas.openxmlformats.org/officeDocument/2006/relationships/image" Target="../media/image13.png"/><Relationship Id="rId11" Type="http://schemas.openxmlformats.org/officeDocument/2006/relationships/image" Target="../media/image24.jpeg"/><Relationship Id="rId5" Type="http://schemas.openxmlformats.org/officeDocument/2006/relationships/notesSlide" Target="../notesSlides/notesSlide17.xml"/><Relationship Id="rId1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slideLayout" Target="../slideLayouts/slideLayout9.xml"/><Relationship Id="rId9" Type="http://schemas.openxmlformats.org/officeDocument/2006/relationships/image" Target="../media/image22.pn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hemeOverride" Target="../theme/themeOverride18.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tags" Target="../tags/tag42.xml"/><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tags" Target="../tags/tag41.xml"/><Relationship Id="rId1" Type="http://schemas.openxmlformats.org/officeDocument/2006/relationships/themeOverride" Target="../theme/themeOverride19.xml"/><Relationship Id="rId6" Type="http://schemas.openxmlformats.org/officeDocument/2006/relationships/image" Target="../media/image15.jpeg"/><Relationship Id="rId11" Type="http://schemas.openxmlformats.org/officeDocument/2006/relationships/image" Target="../media/image18.png"/><Relationship Id="rId5" Type="http://schemas.openxmlformats.org/officeDocument/2006/relationships/notesSlide" Target="../notesSlides/notesSlide19.xml"/><Relationship Id="rId10" Type="http://schemas.openxmlformats.org/officeDocument/2006/relationships/image" Target="../media/image11.png"/><Relationship Id="rId4" Type="http://schemas.openxmlformats.org/officeDocument/2006/relationships/slideLayout" Target="../slideLayouts/slideLayout9.xml"/><Relationship Id="rId9" Type="http://schemas.openxmlformats.org/officeDocument/2006/relationships/image" Target="../media/image12.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tags" Target="../tags/tag7.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tags" Target="../tags/tag6.xml"/><Relationship Id="rId16" Type="http://schemas.openxmlformats.org/officeDocument/2006/relationships/image" Target="../media/image20.png"/><Relationship Id="rId1" Type="http://schemas.openxmlformats.org/officeDocument/2006/relationships/themeOverride" Target="../theme/themeOverride2.xml"/><Relationship Id="rId6" Type="http://schemas.openxmlformats.org/officeDocument/2006/relationships/notesSlide" Target="../notesSlides/notesSlide2.xml"/><Relationship Id="rId11" Type="http://schemas.openxmlformats.org/officeDocument/2006/relationships/image" Target="../media/image15.jpeg"/><Relationship Id="rId5" Type="http://schemas.openxmlformats.org/officeDocument/2006/relationships/slideLayout" Target="../slideLayouts/slideLayout9.xml"/><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tags" Target="../tags/tag8.xml"/><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hemeOverride" Target="../theme/themeOverride20.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7.png"/><Relationship Id="rId3" Type="http://schemas.openxmlformats.org/officeDocument/2006/relationships/tags" Target="../tags/tag45.xml"/><Relationship Id="rId7" Type="http://schemas.openxmlformats.org/officeDocument/2006/relationships/image" Target="../media/image13.png"/><Relationship Id="rId12" Type="http://schemas.openxmlformats.org/officeDocument/2006/relationships/image" Target="../media/image28.png"/><Relationship Id="rId2" Type="http://schemas.openxmlformats.org/officeDocument/2006/relationships/tags" Target="../tags/tag44.xml"/><Relationship Id="rId16" Type="http://schemas.openxmlformats.org/officeDocument/2006/relationships/image" Target="../media/image31.svg"/><Relationship Id="rId1" Type="http://schemas.openxmlformats.org/officeDocument/2006/relationships/themeOverride" Target="../theme/themeOverride21.xml"/><Relationship Id="rId6" Type="http://schemas.openxmlformats.org/officeDocument/2006/relationships/image" Target="../media/image15.jpeg"/><Relationship Id="rId11" Type="http://schemas.openxmlformats.org/officeDocument/2006/relationships/image" Target="../media/image21.png"/><Relationship Id="rId5" Type="http://schemas.openxmlformats.org/officeDocument/2006/relationships/notesSlide" Target="../notesSlides/notesSlide21.xml"/><Relationship Id="rId15" Type="http://schemas.openxmlformats.org/officeDocument/2006/relationships/image" Target="../media/image30.png"/><Relationship Id="rId10" Type="http://schemas.openxmlformats.org/officeDocument/2006/relationships/image" Target="../media/image20.png"/><Relationship Id="rId4" Type="http://schemas.openxmlformats.org/officeDocument/2006/relationships/slideLayout" Target="../slideLayouts/slideLayout9.xml"/><Relationship Id="rId9" Type="http://schemas.openxmlformats.org/officeDocument/2006/relationships/image" Target="../media/image19.png"/><Relationship Id="rId1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7.png"/><Relationship Id="rId3" Type="http://schemas.openxmlformats.org/officeDocument/2006/relationships/tags" Target="../tags/tag47.xml"/><Relationship Id="rId7" Type="http://schemas.openxmlformats.org/officeDocument/2006/relationships/image" Target="../media/image13.png"/><Relationship Id="rId12" Type="http://schemas.openxmlformats.org/officeDocument/2006/relationships/image" Target="../media/image28.png"/><Relationship Id="rId2" Type="http://schemas.openxmlformats.org/officeDocument/2006/relationships/tags" Target="../tags/tag46.xml"/><Relationship Id="rId16" Type="http://schemas.openxmlformats.org/officeDocument/2006/relationships/image" Target="../media/image33.svg"/><Relationship Id="rId1" Type="http://schemas.openxmlformats.org/officeDocument/2006/relationships/themeOverride" Target="../theme/themeOverride22.xml"/><Relationship Id="rId6" Type="http://schemas.openxmlformats.org/officeDocument/2006/relationships/image" Target="../media/image15.jpeg"/><Relationship Id="rId11" Type="http://schemas.openxmlformats.org/officeDocument/2006/relationships/image" Target="../media/image21.png"/><Relationship Id="rId5" Type="http://schemas.openxmlformats.org/officeDocument/2006/relationships/notesSlide" Target="../notesSlides/notesSlide22.xml"/><Relationship Id="rId15" Type="http://schemas.openxmlformats.org/officeDocument/2006/relationships/image" Target="../media/image32.png"/><Relationship Id="rId10" Type="http://schemas.openxmlformats.org/officeDocument/2006/relationships/image" Target="../media/image20.png"/><Relationship Id="rId4" Type="http://schemas.openxmlformats.org/officeDocument/2006/relationships/slideLayout" Target="../slideLayouts/slideLayout9.xml"/><Relationship Id="rId9" Type="http://schemas.openxmlformats.org/officeDocument/2006/relationships/image" Target="../media/image19.png"/><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7.png"/><Relationship Id="rId3" Type="http://schemas.openxmlformats.org/officeDocument/2006/relationships/tags" Target="../tags/tag49.xml"/><Relationship Id="rId7" Type="http://schemas.openxmlformats.org/officeDocument/2006/relationships/image" Target="../media/image13.png"/><Relationship Id="rId12" Type="http://schemas.openxmlformats.org/officeDocument/2006/relationships/image" Target="../media/image28.png"/><Relationship Id="rId2" Type="http://schemas.openxmlformats.org/officeDocument/2006/relationships/tags" Target="../tags/tag48.xml"/><Relationship Id="rId16" Type="http://schemas.openxmlformats.org/officeDocument/2006/relationships/image" Target="../media/image35.svg"/><Relationship Id="rId1" Type="http://schemas.openxmlformats.org/officeDocument/2006/relationships/themeOverride" Target="../theme/themeOverride23.xml"/><Relationship Id="rId6" Type="http://schemas.openxmlformats.org/officeDocument/2006/relationships/image" Target="../media/image15.jpeg"/><Relationship Id="rId11" Type="http://schemas.openxmlformats.org/officeDocument/2006/relationships/image" Target="../media/image21.png"/><Relationship Id="rId5" Type="http://schemas.openxmlformats.org/officeDocument/2006/relationships/notesSlide" Target="../notesSlides/notesSlide23.xml"/><Relationship Id="rId15" Type="http://schemas.openxmlformats.org/officeDocument/2006/relationships/image" Target="../media/image34.png"/><Relationship Id="rId10" Type="http://schemas.openxmlformats.org/officeDocument/2006/relationships/image" Target="../media/image20.png"/><Relationship Id="rId4" Type="http://schemas.openxmlformats.org/officeDocument/2006/relationships/slideLayout" Target="../slideLayouts/slideLayout9.xml"/><Relationship Id="rId9" Type="http://schemas.openxmlformats.org/officeDocument/2006/relationships/image" Target="../media/image19.png"/><Relationship Id="rId1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hemeOverride" Target="../theme/themeOverride24.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13" Type="http://schemas.openxmlformats.org/officeDocument/2006/relationships/image" Target="../media/image11.png"/><Relationship Id="rId3" Type="http://schemas.openxmlformats.org/officeDocument/2006/relationships/tags" Target="../tags/tag53.xml"/><Relationship Id="rId7" Type="http://schemas.openxmlformats.org/officeDocument/2006/relationships/slideLayout" Target="../slideLayouts/slideLayout9.xml"/><Relationship Id="rId12" Type="http://schemas.openxmlformats.org/officeDocument/2006/relationships/image" Target="../media/image12.png"/><Relationship Id="rId2" Type="http://schemas.openxmlformats.org/officeDocument/2006/relationships/tags" Target="../tags/tag52.xml"/><Relationship Id="rId1" Type="http://schemas.openxmlformats.org/officeDocument/2006/relationships/themeOverride" Target="../theme/themeOverride25.xml"/><Relationship Id="rId6" Type="http://schemas.openxmlformats.org/officeDocument/2006/relationships/tags" Target="../tags/tag56.xml"/><Relationship Id="rId11" Type="http://schemas.openxmlformats.org/officeDocument/2006/relationships/image" Target="../media/image14.png"/><Relationship Id="rId5" Type="http://schemas.openxmlformats.org/officeDocument/2006/relationships/tags" Target="../tags/tag55.xm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tags" Target="../tags/tag54.xml"/><Relationship Id="rId9" Type="http://schemas.openxmlformats.org/officeDocument/2006/relationships/image" Target="../media/image15.jpeg"/><Relationship Id="rId1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hemeOverride" Target="../theme/themeOverride26.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60.xml"/><Relationship Id="rId7" Type="http://schemas.openxmlformats.org/officeDocument/2006/relationships/image" Target="../media/image13.png"/><Relationship Id="rId2" Type="http://schemas.openxmlformats.org/officeDocument/2006/relationships/tags" Target="../tags/tag59.xml"/><Relationship Id="rId1" Type="http://schemas.openxmlformats.org/officeDocument/2006/relationships/themeOverride" Target="../theme/themeOverride27.xml"/><Relationship Id="rId6" Type="http://schemas.openxmlformats.org/officeDocument/2006/relationships/image" Target="../media/image15.jpeg"/><Relationship Id="rId11" Type="http://schemas.openxmlformats.org/officeDocument/2006/relationships/image" Target="../media/image19.png"/><Relationship Id="rId5" Type="http://schemas.openxmlformats.org/officeDocument/2006/relationships/notesSlide" Target="../notesSlides/notesSlide27.xml"/><Relationship Id="rId10" Type="http://schemas.openxmlformats.org/officeDocument/2006/relationships/image" Target="../media/image37.png"/><Relationship Id="rId4" Type="http://schemas.openxmlformats.org/officeDocument/2006/relationships/slideLayout" Target="../slideLayouts/slideLayout9.xml"/><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1.xml"/><Relationship Id="rId1" Type="http://schemas.openxmlformats.org/officeDocument/2006/relationships/themeOverride" Target="../theme/themeOverride28.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1.svg"/><Relationship Id="rId3" Type="http://schemas.openxmlformats.org/officeDocument/2006/relationships/tags" Target="../tags/tag63.xml"/><Relationship Id="rId7" Type="http://schemas.openxmlformats.org/officeDocument/2006/relationships/image" Target="../media/image14.png"/><Relationship Id="rId12" Type="http://schemas.openxmlformats.org/officeDocument/2006/relationships/image" Target="../media/image30.png"/><Relationship Id="rId2" Type="http://schemas.openxmlformats.org/officeDocument/2006/relationships/tags" Target="../tags/tag62.xml"/><Relationship Id="rId1" Type="http://schemas.openxmlformats.org/officeDocument/2006/relationships/themeOverride" Target="../theme/themeOverride29.xml"/><Relationship Id="rId6" Type="http://schemas.openxmlformats.org/officeDocument/2006/relationships/image" Target="../media/image13.png"/><Relationship Id="rId11" Type="http://schemas.openxmlformats.org/officeDocument/2006/relationships/image" Target="../media/image24.jpeg"/><Relationship Id="rId5" Type="http://schemas.openxmlformats.org/officeDocument/2006/relationships/notesSlide" Target="../notesSlides/notesSlide29.xml"/><Relationship Id="rId15" Type="http://schemas.openxmlformats.org/officeDocument/2006/relationships/image" Target="../media/image33.svg"/><Relationship Id="rId10" Type="http://schemas.openxmlformats.org/officeDocument/2006/relationships/image" Target="../media/image21.png"/><Relationship Id="rId4" Type="http://schemas.openxmlformats.org/officeDocument/2006/relationships/slideLayout" Target="../slideLayouts/slideLayout9.xml"/><Relationship Id="rId9" Type="http://schemas.openxmlformats.org/officeDocument/2006/relationships/image" Target="../media/image20.png"/><Relationship Id="rId1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hemeOverride" Target="../theme/themeOverride3.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hemeOverride" Target="../theme/themeOverride30.xml"/><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png"/><Relationship Id="rId3" Type="http://schemas.openxmlformats.org/officeDocument/2006/relationships/tags" Target="../tags/tag12.xml"/><Relationship Id="rId7" Type="http://schemas.openxmlformats.org/officeDocument/2006/relationships/image" Target="../media/image13.png"/><Relationship Id="rId12" Type="http://schemas.openxmlformats.org/officeDocument/2006/relationships/image" Target="../media/image21.png"/><Relationship Id="rId2" Type="http://schemas.openxmlformats.org/officeDocument/2006/relationships/tags" Target="../tags/tag11.xml"/><Relationship Id="rId1" Type="http://schemas.openxmlformats.org/officeDocument/2006/relationships/themeOverride" Target="../theme/themeOverride4.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notesSlide" Target="../notesSlides/notesSlide4.xml"/><Relationship Id="rId10" Type="http://schemas.openxmlformats.org/officeDocument/2006/relationships/image" Target="../media/image19.png"/><Relationship Id="rId4" Type="http://schemas.openxmlformats.org/officeDocument/2006/relationships/slideLayout" Target="../slideLayouts/slideLayout9.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tags" Target="../tags/tag14.xml"/><Relationship Id="rId7" Type="http://schemas.openxmlformats.org/officeDocument/2006/relationships/image" Target="../media/image13.png"/><Relationship Id="rId12"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hemeOverride" Target="../theme/themeOverride5.xml"/><Relationship Id="rId6" Type="http://schemas.openxmlformats.org/officeDocument/2006/relationships/image" Target="../media/image15.jpeg"/><Relationship Id="rId11" Type="http://schemas.openxmlformats.org/officeDocument/2006/relationships/image" Target="../media/image21.png"/><Relationship Id="rId5" Type="http://schemas.openxmlformats.org/officeDocument/2006/relationships/notesSlide" Target="../notesSlides/notesSlide5.xml"/><Relationship Id="rId10" Type="http://schemas.openxmlformats.org/officeDocument/2006/relationships/image" Target="../media/image20.png"/><Relationship Id="rId4" Type="http://schemas.openxmlformats.org/officeDocument/2006/relationships/slideLayout" Target="../slideLayouts/slideLayout9.xml"/><Relationship Id="rId9" Type="http://schemas.openxmlformats.org/officeDocument/2006/relationships/image" Target="../media/image19.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tags" Target="../tags/tag16.xml"/><Relationship Id="rId7" Type="http://schemas.openxmlformats.org/officeDocument/2006/relationships/image" Target="../media/image13.png"/><Relationship Id="rId12" Type="http://schemas.openxmlformats.org/officeDocument/2006/relationships/image" Target="../media/image21.png"/><Relationship Id="rId2" Type="http://schemas.openxmlformats.org/officeDocument/2006/relationships/tags" Target="../tags/tag15.xml"/><Relationship Id="rId1" Type="http://schemas.openxmlformats.org/officeDocument/2006/relationships/themeOverride" Target="../theme/themeOverride6.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notesSlide" Target="../notesSlides/notesSlide6.xml"/><Relationship Id="rId10" Type="http://schemas.openxmlformats.org/officeDocument/2006/relationships/image" Target="../media/image19.png"/><Relationship Id="rId4" Type="http://schemas.openxmlformats.org/officeDocument/2006/relationships/slideLayout" Target="../slideLayouts/slideLayout9.xml"/><Relationship Id="rId9" Type="http://schemas.openxmlformats.org/officeDocument/2006/relationships/image" Target="../media/image12.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tags" Target="../tags/tag18.xml"/><Relationship Id="rId7" Type="http://schemas.openxmlformats.org/officeDocument/2006/relationships/image" Target="../media/image13.png"/><Relationship Id="rId12" Type="http://schemas.openxmlformats.org/officeDocument/2006/relationships/image" Target="../media/image21.png"/><Relationship Id="rId2" Type="http://schemas.openxmlformats.org/officeDocument/2006/relationships/tags" Target="../tags/tag17.xml"/><Relationship Id="rId1" Type="http://schemas.openxmlformats.org/officeDocument/2006/relationships/themeOverride" Target="../theme/themeOverride7.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notesSlide" Target="../notesSlides/notesSlide7.xml"/><Relationship Id="rId10" Type="http://schemas.openxmlformats.org/officeDocument/2006/relationships/image" Target="../media/image19.png"/><Relationship Id="rId4" Type="http://schemas.openxmlformats.org/officeDocument/2006/relationships/slideLayout" Target="../slideLayouts/slideLayout9.xml"/><Relationship Id="rId9" Type="http://schemas.openxmlformats.org/officeDocument/2006/relationships/image" Target="../media/image12.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tags" Target="../tags/tag20.xml"/><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tags" Target="../tags/tag19.xml"/><Relationship Id="rId1" Type="http://schemas.openxmlformats.org/officeDocument/2006/relationships/themeOverride" Target="../theme/themeOverride8.xml"/><Relationship Id="rId6" Type="http://schemas.openxmlformats.org/officeDocument/2006/relationships/image" Target="../media/image15.jpeg"/><Relationship Id="rId11" Type="http://schemas.openxmlformats.org/officeDocument/2006/relationships/image" Target="../media/image11.png"/><Relationship Id="rId5" Type="http://schemas.openxmlformats.org/officeDocument/2006/relationships/notesSlide" Target="../notesSlides/notesSlide8.xml"/><Relationship Id="rId10" Type="http://schemas.openxmlformats.org/officeDocument/2006/relationships/image" Target="../media/image18.png"/><Relationship Id="rId4" Type="http://schemas.openxmlformats.org/officeDocument/2006/relationships/slideLayout" Target="../slideLayouts/slideLayout9.xml"/><Relationship Id="rId9" Type="http://schemas.openxmlformats.org/officeDocument/2006/relationships/image" Target="../media/image12.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tags" Target="../tags/tag22.xml"/><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tags" Target="../tags/tag21.xml"/><Relationship Id="rId1" Type="http://schemas.openxmlformats.org/officeDocument/2006/relationships/themeOverride" Target="../theme/themeOverride9.xml"/><Relationship Id="rId6" Type="http://schemas.openxmlformats.org/officeDocument/2006/relationships/image" Target="../media/image15.jpeg"/><Relationship Id="rId11" Type="http://schemas.openxmlformats.org/officeDocument/2006/relationships/image" Target="../media/image11.png"/><Relationship Id="rId5" Type="http://schemas.openxmlformats.org/officeDocument/2006/relationships/notesSlide" Target="../notesSlides/notesSlide9.xml"/><Relationship Id="rId10" Type="http://schemas.openxmlformats.org/officeDocument/2006/relationships/image" Target="../media/image18.png"/><Relationship Id="rId4" Type="http://schemas.openxmlformats.org/officeDocument/2006/relationships/slideLayout" Target="../slideLayouts/slideLayout9.xml"/><Relationship Id="rId9" Type="http://schemas.openxmlformats.org/officeDocument/2006/relationships/image" Target="../media/image12.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ctrTitle"/>
            <p:custDataLst>
              <p:tags r:id="rId3"/>
            </p:custDataLst>
          </p:nvPr>
        </p:nvSpPr>
        <p:spPr>
          <a:solidFill>
            <a:scrgbClr r="0" g="0" b="0">
              <a:alpha val="0"/>
            </a:scrgbClr>
          </a:solidFill>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pl-PL" cap="all" dirty="0"/>
              <a:t>BVMS 1</a:t>
            </a:r>
            <a:r>
              <a:rPr lang="en-US" cap="all" dirty="0"/>
              <a:t>3</a:t>
            </a:r>
            <a:r>
              <a:rPr lang="pl-PL" cap="all" dirty="0"/>
              <a:t>.</a:t>
            </a:r>
            <a:r>
              <a:rPr lang="de-DE" cap="all" dirty="0"/>
              <a:t>0</a:t>
            </a:r>
            <a:br>
              <a:rPr lang="pl-PL" cap="all" dirty="0"/>
            </a:br>
            <a:r>
              <a:rPr lang="pl-PL" cap="all" dirty="0"/>
              <a:t>Blueprints</a:t>
            </a:r>
            <a:br>
              <a:rPr lang="en-GB" cap="all" dirty="0"/>
            </a:br>
            <a:endParaRPr lang="en-GB" cap="all" dirty="0"/>
          </a:p>
        </p:txBody>
      </p:sp>
      <p:sp>
        <p:nvSpPr>
          <p:cNvPr id="6" name="Text Placeholder 5">
            <a:extLst>
              <a:ext uri="{FF2B5EF4-FFF2-40B4-BE49-F238E27FC236}">
                <a16:creationId xmlns:a16="http://schemas.microsoft.com/office/drawing/2014/main" id="{DFBE6BD9-155E-475E-AE8E-4B82F2974F64}"/>
              </a:ext>
            </a:extLst>
          </p:cNvPr>
          <p:cNvSpPr>
            <a:spLocks noGrp="1"/>
          </p:cNvSpPr>
          <p:nvPr>
            <p:ph type="body" sz="quarter" idx="1"/>
          </p:nvPr>
        </p:nvSpPr>
        <p:spPr/>
        <p:txBody>
          <a:bodyPr>
            <a:normAutofit/>
          </a:bodyPr>
          <a:lstStyle/>
          <a:p>
            <a:r>
              <a:rPr lang="pl-PL" sz="2000" dirty="0"/>
              <a:t>Updated: </a:t>
            </a:r>
            <a:r>
              <a:rPr lang="en-US" sz="2000" dirty="0"/>
              <a:t>Jul</a:t>
            </a:r>
            <a:r>
              <a:rPr lang="pl-PL" sz="2000" dirty="0"/>
              <a:t> 2</a:t>
            </a:r>
            <a:r>
              <a:rPr lang="de-DE" sz="2000" dirty="0"/>
              <a:t>025</a:t>
            </a:r>
          </a:p>
        </p:txBody>
      </p:sp>
      <p:sp>
        <p:nvSpPr>
          <p:cNvPr id="9" name="Titre 1_"/>
          <p:cNvSpPr txBox="1">
            <a:spLocks/>
          </p:cNvSpPr>
          <p:nvPr>
            <p:custDataLst>
              <p:tags r:id="rId4"/>
            </p:custDataLst>
          </p:nvPr>
        </p:nvSpPr>
        <p:spPr bwMode="auto">
          <a:prstGeom prst="rect">
            <a:avLst/>
          </a:prstGeom>
          <a:solidFill>
            <a:scrgbClr r="0" g="0" b="0">
              <a:alpha val="0"/>
            </a:scrgbClr>
          </a:solidFill>
          <a:ln w="0">
            <a:noFill/>
            <a:miter lim="800000"/>
            <a:headEnd/>
            <a:tailEnd/>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rmAutofit fontScale="25000" lnSpcReduction="20000"/>
          </a:bodyPr>
          <a:lstStyle>
            <a:lvl1pPr algn="l" rtl="0" eaLnBrk="1" fontAlgn="base" hangingPunct="1">
              <a:lnSpc>
                <a:spcPct val="90000"/>
              </a:lnSpc>
              <a:spcBef>
                <a:spcPts val="0"/>
              </a:spcBef>
              <a:spcAft>
                <a:spcPts val="0"/>
              </a:spcAft>
              <a:buFontTx/>
              <a:buNone/>
              <a:defRPr sz="8000" b="0" i="0" u="none" cap="all" spc="0">
                <a:solidFill>
                  <a:srgbClr val="FFFFFF"/>
                </a:solidFill>
                <a:latin typeface="Bosch Office Sans" panose="020B0604020202020204" pitchFamily="34" charset="0"/>
                <a:ea typeface="+mj-ea"/>
                <a:cs typeface="Arial" pitchFamily="34" charset="0"/>
              </a:defRPr>
            </a:lvl1pPr>
            <a:lvl2pPr algn="l" rtl="0" eaLnBrk="1" fontAlgn="base" hangingPunct="1">
              <a:lnSpc>
                <a:spcPct val="111000"/>
              </a:lnSpc>
              <a:spcBef>
                <a:spcPct val="0"/>
              </a:spcBef>
              <a:spcAft>
                <a:spcPct val="0"/>
              </a:spcAft>
              <a:defRPr sz="3600">
                <a:solidFill>
                  <a:srgbClr val="000000"/>
                </a:solidFill>
                <a:latin typeface="Bosch Office Sans"/>
              </a:defRPr>
            </a:lvl2pPr>
            <a:lvl3pPr algn="l" rtl="0" eaLnBrk="1" fontAlgn="base" hangingPunct="1">
              <a:lnSpc>
                <a:spcPct val="111000"/>
              </a:lnSpc>
              <a:spcBef>
                <a:spcPct val="0"/>
              </a:spcBef>
              <a:spcAft>
                <a:spcPct val="0"/>
              </a:spcAft>
              <a:defRPr sz="3600">
                <a:solidFill>
                  <a:srgbClr val="000000"/>
                </a:solidFill>
                <a:latin typeface="Bosch Office Sans"/>
              </a:defRPr>
            </a:lvl3pPr>
            <a:lvl4pPr algn="l" rtl="0" eaLnBrk="1" fontAlgn="base" hangingPunct="1">
              <a:lnSpc>
                <a:spcPct val="111000"/>
              </a:lnSpc>
              <a:spcBef>
                <a:spcPct val="0"/>
              </a:spcBef>
              <a:spcAft>
                <a:spcPct val="0"/>
              </a:spcAft>
              <a:defRPr sz="3600">
                <a:solidFill>
                  <a:srgbClr val="000000"/>
                </a:solidFill>
                <a:latin typeface="Bosch Office Sans"/>
              </a:defRPr>
            </a:lvl4pPr>
            <a:lvl5pPr algn="l" rtl="0" eaLnBrk="1" fontAlgn="base" hangingPunct="1">
              <a:lnSpc>
                <a:spcPct val="111000"/>
              </a:lnSpc>
              <a:spcBef>
                <a:spcPct val="0"/>
              </a:spcBef>
              <a:spcAft>
                <a:spcPct val="0"/>
              </a:spcAft>
              <a:defRPr sz="3600">
                <a:solidFill>
                  <a:srgbClr val="000000"/>
                </a:solidFill>
                <a:latin typeface="Bosch Office Sans"/>
              </a:defRPr>
            </a:lvl5pPr>
            <a:lvl6pPr marL="609254" algn="l" rtl="0" eaLnBrk="1" fontAlgn="base" hangingPunct="1">
              <a:lnSpc>
                <a:spcPct val="111000"/>
              </a:lnSpc>
              <a:spcBef>
                <a:spcPct val="0"/>
              </a:spcBef>
              <a:spcAft>
                <a:spcPct val="0"/>
              </a:spcAft>
              <a:defRPr sz="3600">
                <a:solidFill>
                  <a:srgbClr val="000000"/>
                </a:solidFill>
                <a:latin typeface="Bosch Office Sans"/>
              </a:defRPr>
            </a:lvl6pPr>
            <a:lvl7pPr marL="1218510" algn="l" rtl="0" eaLnBrk="1" fontAlgn="base" hangingPunct="1">
              <a:lnSpc>
                <a:spcPct val="111000"/>
              </a:lnSpc>
              <a:spcBef>
                <a:spcPct val="0"/>
              </a:spcBef>
              <a:spcAft>
                <a:spcPct val="0"/>
              </a:spcAft>
              <a:defRPr sz="3600">
                <a:solidFill>
                  <a:srgbClr val="000000"/>
                </a:solidFill>
                <a:latin typeface="Bosch Office Sans"/>
              </a:defRPr>
            </a:lvl7pPr>
            <a:lvl8pPr marL="1827764" algn="l" rtl="0" eaLnBrk="1" fontAlgn="base" hangingPunct="1">
              <a:lnSpc>
                <a:spcPct val="111000"/>
              </a:lnSpc>
              <a:spcBef>
                <a:spcPct val="0"/>
              </a:spcBef>
              <a:spcAft>
                <a:spcPct val="0"/>
              </a:spcAft>
              <a:defRPr sz="3600">
                <a:solidFill>
                  <a:srgbClr val="000000"/>
                </a:solidFill>
                <a:latin typeface="Bosch Office Sans"/>
              </a:defRPr>
            </a:lvl8pPr>
            <a:lvl9pPr marL="2437019" algn="l" rtl="0" eaLnBrk="1" fontAlgn="base" hangingPunct="1">
              <a:lnSpc>
                <a:spcPct val="111000"/>
              </a:lnSpc>
              <a:spcBef>
                <a:spcPct val="0"/>
              </a:spcBef>
              <a:spcAft>
                <a:spcPct val="0"/>
              </a:spcAft>
              <a:defRPr sz="3600">
                <a:solidFill>
                  <a:srgbClr val="000000"/>
                </a:solidFill>
                <a:latin typeface="Bosch Office Sans"/>
              </a:defRPr>
            </a:lvl9pPr>
          </a:lstStyle>
          <a:p>
            <a:r>
              <a:rPr lang="en-GB" sz="7200" kern="0" dirty="0"/>
              <a:t>BVMS 1</a:t>
            </a:r>
            <a:r>
              <a:rPr lang="pl-PL" sz="7200" kern="0" dirty="0"/>
              <a:t>1</a:t>
            </a:r>
            <a:r>
              <a:rPr lang="en-GB" sz="7200" kern="0" dirty="0"/>
              <a:t>.</a:t>
            </a:r>
            <a:r>
              <a:rPr lang="pl-PL" sz="7200" kern="0" dirty="0"/>
              <a:t>1.1</a:t>
            </a:r>
            <a:endParaRPr lang="en-GB" sz="7200" kern="0" dirty="0"/>
          </a:p>
          <a:p>
            <a:r>
              <a:rPr lang="en-GB" sz="7200" kern="0" dirty="0"/>
              <a:t>Blueprints</a:t>
            </a:r>
            <a:br>
              <a:rPr lang="en-GB" kern="0" dirty="0"/>
            </a:br>
            <a:endParaRPr lang="en-GB" kern="0" dirty="0"/>
          </a:p>
        </p:txBody>
      </p:sp>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1276" y="257810"/>
            <a:ext cx="1025907" cy="1025907"/>
          </a:xfrm>
          <a:prstGeom prst="rect">
            <a:avLst/>
          </a:prstGeom>
        </p:spPr>
      </p:pic>
    </p:spTree>
    <p:custDataLst>
      <p:tags r:id="rId2"/>
    </p:custDataLst>
    <p:extLst>
      <p:ext uri="{BB962C8B-B14F-4D97-AF65-F5344CB8AC3E}">
        <p14:creationId xmlns:p14="http://schemas.microsoft.com/office/powerpoint/2010/main" val="175731630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Mirrored recording</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21" name="Groupe 120"/>
          <p:cNvGrpSpPr/>
          <p:nvPr/>
        </p:nvGrpSpPr>
        <p:grpSpPr>
          <a:xfrm>
            <a:off x="4856842" y="1293454"/>
            <a:ext cx="1255941" cy="1000293"/>
            <a:chOff x="341753" y="1296542"/>
            <a:chExt cx="1255941" cy="1000293"/>
          </a:xfrm>
        </p:grpSpPr>
        <p:pic>
          <p:nvPicPr>
            <p:cNvPr id="122" name="GEN_SERVEUR HP S380.png"/>
            <p:cNvPicPr>
              <a:picLocks noChangeAspect="1"/>
            </p:cNvPicPr>
            <p:nvPr/>
          </p:nvPicPr>
          <p:blipFill>
            <a:blip r:embed="rId7"/>
            <a:stretch>
              <a:fillRect/>
            </a:stretch>
          </p:blipFill>
          <p:spPr>
            <a:xfrm>
              <a:off x="347498" y="1296542"/>
              <a:ext cx="1250196" cy="587758"/>
            </a:xfrm>
            <a:prstGeom prst="rect">
              <a:avLst/>
            </a:prstGeom>
            <a:ln w="25400">
              <a:miter lim="400000"/>
            </a:ln>
          </p:spPr>
        </p:pic>
        <p:sp>
          <p:nvSpPr>
            <p:cNvPr id="123" name="ZoneTexte 122"/>
            <p:cNvSpPr txBox="1"/>
            <p:nvPr/>
          </p:nvSpPr>
          <p:spPr>
            <a:xfrm>
              <a:off x="341753" y="1862329"/>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p:txBody>
        </p:sp>
      </p:grpSp>
      <p:sp>
        <p:nvSpPr>
          <p:cNvPr id="161" name="Rectangle à coins arrondis 160"/>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2" name="ZoneTexte 161"/>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CAMERAS</a:t>
            </a:r>
          </a:p>
          <a:p>
            <a:pPr algn="ctr">
              <a:spcBef>
                <a:spcPts val="500"/>
              </a:spcBef>
            </a:pPr>
            <a:r>
              <a:rPr lang="en-GB" sz="1200" b="1">
                <a:solidFill>
                  <a:srgbClr val="FFFFFF"/>
                </a:solidFill>
              </a:rPr>
              <a:t>2000</a:t>
            </a:r>
          </a:p>
          <a:p>
            <a:pPr algn="ctr">
              <a:spcBef>
                <a:spcPts val="500"/>
              </a:spcBef>
            </a:pPr>
            <a:r>
              <a:rPr lang="en-GB" sz="800" b="1">
                <a:solidFill>
                  <a:srgbClr val="FFFFFF"/>
                </a:solidFill>
              </a:rPr>
              <a:t>max</a:t>
            </a:r>
            <a:endParaRPr lang="en-GB" sz="800" b="1" dirty="0">
              <a:solidFill>
                <a:srgbClr val="FFFFFF"/>
              </a:solidFill>
            </a:endParaRPr>
          </a:p>
        </p:txBody>
      </p:sp>
      <p:sp>
        <p:nvSpPr>
          <p:cNvPr id="164" name="Rectangle à coins arrondis 163"/>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5" name="ZoneTexte 164"/>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CLIENTS</a:t>
            </a:r>
          </a:p>
          <a:p>
            <a:pPr algn="ctr">
              <a:spcBef>
                <a:spcPts val="500"/>
              </a:spcBef>
            </a:pPr>
            <a:r>
              <a:rPr lang="en-GB" sz="1200" b="1">
                <a:solidFill>
                  <a:srgbClr val="FFFFFF"/>
                </a:solidFill>
              </a:rPr>
              <a:t>100</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grpSp>
        <p:nvGrpSpPr>
          <p:cNvPr id="55" name="Groupe 54"/>
          <p:cNvGrpSpPr/>
          <p:nvPr/>
        </p:nvGrpSpPr>
        <p:grpSpPr>
          <a:xfrm>
            <a:off x="1682755" y="4634200"/>
            <a:ext cx="1255941" cy="815796"/>
            <a:chOff x="7592651" y="1298307"/>
            <a:chExt cx="1255941" cy="815796"/>
          </a:xfrm>
        </p:grpSpPr>
        <p:pic>
          <p:nvPicPr>
            <p:cNvPr id="56" name="GEN_SERVEUR HP S380.png0"/>
            <p:cNvPicPr>
              <a:picLocks noChangeAspect="1"/>
            </p:cNvPicPr>
            <p:nvPr/>
          </p:nvPicPr>
          <p:blipFill>
            <a:blip r:embed="rId7"/>
            <a:stretch>
              <a:fillRect/>
            </a:stretch>
          </p:blipFill>
          <p:spPr>
            <a:xfrm>
              <a:off x="7598396" y="1298307"/>
              <a:ext cx="1250196" cy="587758"/>
            </a:xfrm>
            <a:prstGeom prst="rect">
              <a:avLst/>
            </a:prstGeom>
            <a:ln w="25400">
              <a:miter lim="400000"/>
            </a:ln>
          </p:spPr>
        </p:pic>
        <p:sp>
          <p:nvSpPr>
            <p:cNvPr id="57" name="ZoneTexte 56"/>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Primary VRM Server</a:t>
              </a:r>
              <a:endParaRPr lang="en-GB" sz="1000" b="1" dirty="0">
                <a:solidFill>
                  <a:srgbClr val="535E6A"/>
                </a:solidFill>
              </a:endParaRPr>
            </a:p>
          </p:txBody>
        </p:sp>
      </p:grpSp>
      <p:grpSp>
        <p:nvGrpSpPr>
          <p:cNvPr id="62" name="Groupe 61"/>
          <p:cNvGrpSpPr/>
          <p:nvPr/>
        </p:nvGrpSpPr>
        <p:grpSpPr>
          <a:xfrm>
            <a:off x="3301656" y="4138346"/>
            <a:ext cx="1259236" cy="829413"/>
            <a:chOff x="7592651" y="2542692"/>
            <a:chExt cx="1259236" cy="829413"/>
          </a:xfrm>
        </p:grpSpPr>
        <p:pic>
          <p:nvPicPr>
            <p:cNvPr id="63" name="VS_BAIE iSCSI_E-Series.png0"/>
            <p:cNvPicPr>
              <a:picLocks noChangeAspect="1"/>
            </p:cNvPicPr>
            <p:nvPr/>
          </p:nvPicPr>
          <p:blipFill>
            <a:blip r:embed="rId8"/>
            <a:stretch>
              <a:fillRect/>
            </a:stretch>
          </p:blipFill>
          <p:spPr>
            <a:xfrm>
              <a:off x="7592652" y="2542692"/>
              <a:ext cx="1259235" cy="590465"/>
            </a:xfrm>
            <a:prstGeom prst="rect">
              <a:avLst/>
            </a:prstGeom>
            <a:ln w="25400">
              <a:miter lim="400000"/>
            </a:ln>
          </p:spPr>
        </p:pic>
        <p:sp>
          <p:nvSpPr>
            <p:cNvPr id="64" name="ZoneTexte 63"/>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sp>
        <p:nvSpPr>
          <p:cNvPr id="65" name="Rectangle 64"/>
          <p:cNvSpPr/>
          <p:nvPr/>
        </p:nvSpPr>
        <p:spPr>
          <a:xfrm>
            <a:off x="253998" y="3537208"/>
            <a:ext cx="4320000" cy="1924326"/>
          </a:xfrm>
          <a:prstGeom prst="rect">
            <a:avLst/>
          </a:prstGeom>
          <a:noFill/>
          <a:ln w="25400">
            <a:solidFill>
              <a:srgbClr val="00A9B8"/>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6" name="ZoneTexte 65"/>
          <p:cNvSpPr txBox="1"/>
          <p:nvPr/>
        </p:nvSpPr>
        <p:spPr>
          <a:xfrm>
            <a:off x="292446" y="354709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00A9B8"/>
                </a:solidFill>
              </a:rPr>
              <a:t>Primary storage</a:t>
            </a:r>
            <a:endParaRPr lang="en-GB" sz="1000" b="1" dirty="0">
              <a:solidFill>
                <a:srgbClr val="00A9B8"/>
              </a:solidFill>
            </a:endParaRPr>
          </a:p>
        </p:txBody>
      </p:sp>
      <p:grpSp>
        <p:nvGrpSpPr>
          <p:cNvPr id="71" name="Groupe 70"/>
          <p:cNvGrpSpPr/>
          <p:nvPr/>
        </p:nvGrpSpPr>
        <p:grpSpPr>
          <a:xfrm>
            <a:off x="1668573" y="3763076"/>
            <a:ext cx="1487416" cy="564932"/>
            <a:chOff x="2663491" y="2740757"/>
            <a:chExt cx="1487416" cy="564932"/>
          </a:xfrm>
        </p:grpSpPr>
        <p:pic>
          <p:nvPicPr>
            <p:cNvPr id="72" name="Picture 4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73" name="Forme libre 72"/>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4" name="Forme libre 7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75" name="Connecteur droit 7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76" name="Forme libre 7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7" name="Forme libre 7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sp>
        <p:nvSpPr>
          <p:cNvPr id="78" name="Rectangle 77"/>
          <p:cNvSpPr/>
          <p:nvPr/>
        </p:nvSpPr>
        <p:spPr>
          <a:xfrm>
            <a:off x="6502499" y="3533018"/>
            <a:ext cx="4197722" cy="1936404"/>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87" name="Connecteur en angle 86"/>
          <p:cNvCxnSpPr/>
          <p:nvPr/>
        </p:nvCxnSpPr>
        <p:spPr>
          <a:xfrm flipH="1" flipV="1">
            <a:off x="5679949" y="3005450"/>
            <a:ext cx="2196000" cy="1044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37" name="Groupe 136"/>
          <p:cNvGrpSpPr/>
          <p:nvPr/>
        </p:nvGrpSpPr>
        <p:grpSpPr>
          <a:xfrm>
            <a:off x="6572228" y="4333360"/>
            <a:ext cx="1261686" cy="1026610"/>
            <a:chOff x="7589425" y="3426961"/>
            <a:chExt cx="1261686" cy="1026610"/>
          </a:xfrm>
        </p:grpSpPr>
        <p:pic>
          <p:nvPicPr>
            <p:cNvPr id="138" name="VS_DIVAR_IP_6000_SMALL.png"/>
            <p:cNvPicPr>
              <a:picLocks noChangeAspect="1"/>
            </p:cNvPicPr>
            <p:nvPr/>
          </p:nvPicPr>
          <p:blipFill>
            <a:blip r:embed="rId9"/>
            <a:stretch>
              <a:fillRect/>
            </a:stretch>
          </p:blipFill>
          <p:spPr>
            <a:xfrm>
              <a:off x="7589425" y="3426961"/>
              <a:ext cx="1261686" cy="689157"/>
            </a:xfrm>
            <a:prstGeom prst="rect">
              <a:avLst/>
            </a:prstGeom>
            <a:ln w="25400">
              <a:miter lim="400000"/>
            </a:ln>
          </p:spPr>
        </p:pic>
        <p:sp>
          <p:nvSpPr>
            <p:cNvPr id="139" name="ZoneTexte 138"/>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iSCSI only</a:t>
              </a:r>
            </a:p>
          </p:txBody>
        </p:sp>
      </p:grpSp>
      <p:grpSp>
        <p:nvGrpSpPr>
          <p:cNvPr id="140" name="Groupe 139"/>
          <p:cNvGrpSpPr/>
          <p:nvPr/>
        </p:nvGrpSpPr>
        <p:grpSpPr>
          <a:xfrm>
            <a:off x="9406985" y="4333360"/>
            <a:ext cx="1261686" cy="1026610"/>
            <a:chOff x="7589425" y="3426961"/>
            <a:chExt cx="1261686" cy="1026610"/>
          </a:xfrm>
        </p:grpSpPr>
        <p:pic>
          <p:nvPicPr>
            <p:cNvPr id="141" name="VS_DIVAR_IP_6000_SMALL.png0"/>
            <p:cNvPicPr>
              <a:picLocks noChangeAspect="1"/>
            </p:cNvPicPr>
            <p:nvPr/>
          </p:nvPicPr>
          <p:blipFill>
            <a:blip r:embed="rId9"/>
            <a:stretch>
              <a:fillRect/>
            </a:stretch>
          </p:blipFill>
          <p:spPr>
            <a:xfrm>
              <a:off x="7589425" y="3426961"/>
              <a:ext cx="1261686" cy="689157"/>
            </a:xfrm>
            <a:prstGeom prst="rect">
              <a:avLst/>
            </a:prstGeom>
            <a:ln w="25400">
              <a:miter lim="400000"/>
            </a:ln>
          </p:spPr>
        </p:pic>
        <p:sp>
          <p:nvSpPr>
            <p:cNvPr id="142" name="ZoneTexte 141"/>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a:p>
              <a:pPr algn="ctr">
                <a:spcBef>
                  <a:spcPts val="500"/>
                </a:spcBef>
              </a:pPr>
              <a:r>
                <a:rPr lang="en-GB" sz="1000" b="1" dirty="0">
                  <a:solidFill>
                    <a:srgbClr val="535E6A"/>
                  </a:solidFill>
                </a:rPr>
                <a:t>iSCSI only</a:t>
              </a:r>
            </a:p>
          </p:txBody>
        </p:sp>
      </p:grpSp>
      <p:cxnSp>
        <p:nvCxnSpPr>
          <p:cNvPr id="143" name="Connecteur en angle 142"/>
          <p:cNvCxnSpPr/>
          <p:nvPr/>
        </p:nvCxnSpPr>
        <p:spPr>
          <a:xfrm flipV="1">
            <a:off x="1565936" y="4299193"/>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9" name="Groupe 58"/>
          <p:cNvGrpSpPr/>
          <p:nvPr/>
        </p:nvGrpSpPr>
        <p:grpSpPr>
          <a:xfrm>
            <a:off x="312223" y="4133590"/>
            <a:ext cx="1259236" cy="829413"/>
            <a:chOff x="7592651" y="2542692"/>
            <a:chExt cx="1259236" cy="829413"/>
          </a:xfrm>
        </p:grpSpPr>
        <p:pic>
          <p:nvPicPr>
            <p:cNvPr id="60" name="VS_BAIE iSCSI_E-Series.png"/>
            <p:cNvPicPr>
              <a:picLocks noChangeAspect="1"/>
            </p:cNvPicPr>
            <p:nvPr/>
          </p:nvPicPr>
          <p:blipFill>
            <a:blip r:embed="rId8"/>
            <a:stretch>
              <a:fillRect/>
            </a:stretch>
          </p:blipFill>
          <p:spPr>
            <a:xfrm>
              <a:off x="7592652" y="2542692"/>
              <a:ext cx="1259235" cy="590465"/>
            </a:xfrm>
            <a:prstGeom prst="rect">
              <a:avLst/>
            </a:prstGeom>
            <a:ln w="25400">
              <a:miter lim="400000"/>
            </a:ln>
          </p:spPr>
        </p:pic>
        <p:sp>
          <p:nvSpPr>
            <p:cNvPr id="61" name="ZoneTexte 60"/>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cxnSp>
        <p:nvCxnSpPr>
          <p:cNvPr id="144" name="Connecteur en angle 143"/>
          <p:cNvCxnSpPr/>
          <p:nvPr/>
        </p:nvCxnSpPr>
        <p:spPr>
          <a:xfrm flipH="1" flipV="1">
            <a:off x="2485681" y="4299193"/>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50" name="Groupe 149"/>
          <p:cNvGrpSpPr/>
          <p:nvPr/>
        </p:nvGrpSpPr>
        <p:grpSpPr>
          <a:xfrm>
            <a:off x="7988525" y="3772899"/>
            <a:ext cx="1487416" cy="564932"/>
            <a:chOff x="2663491" y="2740757"/>
            <a:chExt cx="1487416" cy="564932"/>
          </a:xfrm>
        </p:grpSpPr>
        <p:pic>
          <p:nvPicPr>
            <p:cNvPr id="151" name="Picture 40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52" name="Forme libre 151"/>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4" name="Forme libre 15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55" name="Connecteur droit 15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56" name="Forme libre 15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7" name="Forme libre 15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163" name="Connecteur en angle 162"/>
          <p:cNvCxnSpPr/>
          <p:nvPr/>
        </p:nvCxnSpPr>
        <p:spPr>
          <a:xfrm flipV="1">
            <a:off x="7885888" y="4309016"/>
            <a:ext cx="75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66" name="Connecteur en angle 165"/>
          <p:cNvCxnSpPr/>
          <p:nvPr/>
        </p:nvCxnSpPr>
        <p:spPr>
          <a:xfrm flipH="1" flipV="1">
            <a:off x="8805633" y="4309016"/>
            <a:ext cx="75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88" name="Connecteur en angle 87"/>
          <p:cNvCxnSpPr/>
          <p:nvPr/>
        </p:nvCxnSpPr>
        <p:spPr>
          <a:xfrm rot="16200000" flipV="1">
            <a:off x="2260829" y="4446974"/>
            <a:ext cx="295564" cy="1"/>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89" name="Groupe 88"/>
          <p:cNvGrpSpPr/>
          <p:nvPr/>
        </p:nvGrpSpPr>
        <p:grpSpPr>
          <a:xfrm>
            <a:off x="7875949" y="4645205"/>
            <a:ext cx="1521383" cy="815796"/>
            <a:chOff x="7472243" y="1298307"/>
            <a:chExt cx="1521383" cy="815796"/>
          </a:xfrm>
        </p:grpSpPr>
        <p:pic>
          <p:nvPicPr>
            <p:cNvPr id="93" name="GEN_SERVEUR HP S380.png00"/>
            <p:cNvPicPr>
              <a:picLocks noChangeAspect="1"/>
            </p:cNvPicPr>
            <p:nvPr/>
          </p:nvPicPr>
          <p:blipFill>
            <a:blip r:embed="rId7"/>
            <a:stretch>
              <a:fillRect/>
            </a:stretch>
          </p:blipFill>
          <p:spPr>
            <a:xfrm>
              <a:off x="7598396" y="1298307"/>
              <a:ext cx="1250196" cy="587758"/>
            </a:xfrm>
            <a:prstGeom prst="rect">
              <a:avLst/>
            </a:prstGeom>
            <a:ln w="25400">
              <a:miter lim="400000"/>
            </a:ln>
          </p:spPr>
        </p:pic>
        <p:sp>
          <p:nvSpPr>
            <p:cNvPr id="94" name="ZoneTexte 93"/>
            <p:cNvSpPr txBox="1"/>
            <p:nvPr/>
          </p:nvSpPr>
          <p:spPr>
            <a:xfrm>
              <a:off x="7472243" y="1864095"/>
              <a:ext cx="1521383"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Secondary VRM Server</a:t>
              </a:r>
              <a:endParaRPr lang="en-GB" sz="1000" b="1" dirty="0">
                <a:solidFill>
                  <a:srgbClr val="535E6A"/>
                </a:solidFill>
              </a:endParaRPr>
            </a:p>
          </p:txBody>
        </p:sp>
      </p:grpSp>
      <p:cxnSp>
        <p:nvCxnSpPr>
          <p:cNvPr id="95" name="Connecteur en angle 94"/>
          <p:cNvCxnSpPr/>
          <p:nvPr/>
        </p:nvCxnSpPr>
        <p:spPr>
          <a:xfrm rot="16200000" flipV="1">
            <a:off x="8574431" y="4457979"/>
            <a:ext cx="295564" cy="1"/>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6" name="Connecteur en angle 95"/>
          <p:cNvCxnSpPr/>
          <p:nvPr/>
        </p:nvCxnSpPr>
        <p:spPr>
          <a:xfrm flipV="1">
            <a:off x="3181447" y="3005450"/>
            <a:ext cx="2124000" cy="1044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1" name="Connecteur en angle 90"/>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92" name="ZoneTexte 91"/>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grpSp>
        <p:nvGrpSpPr>
          <p:cNvPr id="124" name="Groupe 123"/>
          <p:cNvGrpSpPr>
            <a:grpSpLocks noChangeAspect="1"/>
          </p:cNvGrpSpPr>
          <p:nvPr/>
        </p:nvGrpSpPr>
        <p:grpSpPr>
          <a:xfrm>
            <a:off x="1147560" y="1424940"/>
            <a:ext cx="1938045" cy="474792"/>
            <a:chOff x="2098819" y="1417932"/>
            <a:chExt cx="2624055" cy="642854"/>
          </a:xfrm>
        </p:grpSpPr>
        <p:pic>
          <p:nvPicPr>
            <p:cNvPr id="125" name="VS_DINION_IP_bullet_4000_5000.png"/>
            <p:cNvPicPr>
              <a:picLocks noChangeAspect="1"/>
            </p:cNvPicPr>
            <p:nvPr/>
          </p:nvPicPr>
          <p:blipFill>
            <a:blip r:embed="rId10"/>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1"/>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2"/>
            <a:stretch>
              <a:fillRect/>
            </a:stretch>
          </p:blipFill>
          <p:spPr>
            <a:xfrm>
              <a:off x="3919306" y="1417932"/>
              <a:ext cx="803568" cy="642854"/>
            </a:xfrm>
            <a:prstGeom prst="rect">
              <a:avLst/>
            </a:prstGeom>
            <a:ln w="25400">
              <a:miter lim="400000"/>
            </a:ln>
          </p:spPr>
        </p:pic>
      </p:grpSp>
      <p:cxnSp>
        <p:nvCxnSpPr>
          <p:cNvPr id="130" name="Connecteur en angle 129"/>
          <p:cNvCxnSpPr/>
          <p:nvPr/>
        </p:nvCxnSpPr>
        <p:spPr>
          <a:xfrm>
            <a:off x="3335714" y="1662336"/>
            <a:ext cx="1223109" cy="1034359"/>
          </a:xfrm>
          <a:prstGeom prst="bentConnector3">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1" name="Connecteur en angle 130"/>
          <p:cNvCxnSpPr/>
          <p:nvPr/>
        </p:nvCxnSpPr>
        <p:spPr>
          <a:xfrm>
            <a:off x="3335714" y="1825412"/>
            <a:ext cx="1223109" cy="1035675"/>
          </a:xfrm>
          <a:prstGeom prst="bentConnector3">
            <a:avLst>
              <a:gd name="adj1" fmla="val 34391"/>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2" name="Connecteur en angle 131"/>
          <p:cNvCxnSpPr/>
          <p:nvPr/>
        </p:nvCxnSpPr>
        <p:spPr>
          <a:xfrm>
            <a:off x="3335714" y="1495424"/>
            <a:ext cx="1223109" cy="1034359"/>
          </a:xfrm>
          <a:prstGeom prst="bentConnector3">
            <a:avLst>
              <a:gd name="adj1" fmla="val 65609"/>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sp>
        <p:nvSpPr>
          <p:cNvPr id="133" name="ZoneTexte 132"/>
          <p:cNvSpPr txBox="1"/>
          <p:nvPr/>
        </p:nvSpPr>
        <p:spPr>
          <a:xfrm>
            <a:off x="6540169" y="3532410"/>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Mirrored storage</a:t>
            </a:r>
            <a:endParaRPr lang="en-GB" sz="1000" b="1" dirty="0">
              <a:solidFill>
                <a:srgbClr val="4F227E"/>
              </a:solidFill>
            </a:endParaRPr>
          </a:p>
        </p:txBody>
      </p:sp>
      <p:sp>
        <p:nvSpPr>
          <p:cNvPr id="134" name="Rectangle 133"/>
          <p:cNvSpPr>
            <a:spLocks noChangeAspect="1"/>
          </p:cNvSpPr>
          <p:nvPr/>
        </p:nvSpPr>
        <p:spPr>
          <a:xfrm>
            <a:off x="1197566" y="2001716"/>
            <a:ext cx="144000" cy="144000"/>
          </a:xfrm>
          <a:prstGeom prst="rect">
            <a:avLst/>
          </a:prstGeom>
          <a:solidFill>
            <a:srgbClr val="00A9B8"/>
          </a:solidFill>
          <a:ln w="25400">
            <a:no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3" name="Connecteur droit avec flèche 12"/>
          <p:cNvCxnSpPr>
            <a:stCxn id="134" idx="2"/>
          </p:cNvCxnSpPr>
          <p:nvPr/>
        </p:nvCxnSpPr>
        <p:spPr>
          <a:xfrm flipH="1">
            <a:off x="1269206" y="2145716"/>
            <a:ext cx="360" cy="124291"/>
          </a:xfrm>
          <a:prstGeom prst="straightConnector1">
            <a:avLst/>
          </a:prstGeom>
          <a:ln>
            <a:solidFill>
              <a:srgbClr val="00A9B8"/>
            </a:solidFill>
            <a:tailEnd type="triangle"/>
          </a:ln>
        </p:spPr>
        <p:style>
          <a:lnRef idx="1">
            <a:srgbClr val="00A9B8"/>
          </a:lnRef>
          <a:fillRef idx="0">
            <a:srgbClr val="00A9B8"/>
          </a:fillRef>
          <a:effectRef idx="0">
            <a:srgbClr val="00A9B8"/>
          </a:effectRef>
          <a:fontRef idx="minor">
            <a:schemeClr val="tx1"/>
          </a:fontRef>
        </p:style>
      </p:cxnSp>
      <p:sp>
        <p:nvSpPr>
          <p:cNvPr id="148" name="Rectangle 147"/>
          <p:cNvSpPr>
            <a:spLocks noChangeAspect="1"/>
          </p:cNvSpPr>
          <p:nvPr/>
        </p:nvSpPr>
        <p:spPr>
          <a:xfrm>
            <a:off x="1447675" y="2001716"/>
            <a:ext cx="144000" cy="144000"/>
          </a:xfrm>
          <a:prstGeom prst="rect">
            <a:avLst/>
          </a:prstGeom>
          <a:solidFill>
            <a:srgbClr val="4F227E"/>
          </a:solidFill>
          <a:ln w="25400">
            <a:no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49" name="Connecteur droit avec flèche 148"/>
          <p:cNvCxnSpPr>
            <a:stCxn id="148" idx="2"/>
          </p:cNvCxnSpPr>
          <p:nvPr/>
        </p:nvCxnSpPr>
        <p:spPr>
          <a:xfrm flipH="1">
            <a:off x="1519315" y="2145716"/>
            <a:ext cx="360" cy="124291"/>
          </a:xfrm>
          <a:prstGeom prst="straightConnector1">
            <a:avLst/>
          </a:prstGeom>
          <a:ln>
            <a:solidFill>
              <a:srgbClr val="4F227E"/>
            </a:solidFill>
            <a:tailEnd type="triangle"/>
          </a:ln>
        </p:spPr>
        <p:style>
          <a:lnRef idx="1">
            <a:srgbClr val="00A9B8"/>
          </a:lnRef>
          <a:fillRef idx="0">
            <a:srgbClr val="00A9B8"/>
          </a:fillRef>
          <a:effectRef idx="0">
            <a:srgbClr val="00A9B8"/>
          </a:effectRef>
          <a:fontRef idx="minor">
            <a:schemeClr val="tx1"/>
          </a:fontRef>
        </p:style>
      </p:cxnSp>
      <p:sp>
        <p:nvSpPr>
          <p:cNvPr id="153" name="Rectangle 152"/>
          <p:cNvSpPr>
            <a:spLocks noChangeAspect="1"/>
          </p:cNvSpPr>
          <p:nvPr/>
        </p:nvSpPr>
        <p:spPr>
          <a:xfrm>
            <a:off x="1872531" y="2001716"/>
            <a:ext cx="144000" cy="144000"/>
          </a:xfrm>
          <a:prstGeom prst="rect">
            <a:avLst/>
          </a:prstGeom>
          <a:solidFill>
            <a:srgbClr val="00A9B8"/>
          </a:solidFill>
          <a:ln w="25400">
            <a:no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58" name="Connecteur droit avec flèche 157"/>
          <p:cNvCxnSpPr>
            <a:stCxn id="153" idx="2"/>
          </p:cNvCxnSpPr>
          <p:nvPr/>
        </p:nvCxnSpPr>
        <p:spPr>
          <a:xfrm flipH="1">
            <a:off x="1944171" y="2145716"/>
            <a:ext cx="360" cy="124291"/>
          </a:xfrm>
          <a:prstGeom prst="straightConnector1">
            <a:avLst/>
          </a:prstGeom>
          <a:ln>
            <a:solidFill>
              <a:srgbClr val="00A9B8"/>
            </a:solidFill>
            <a:tailEnd type="triangle"/>
          </a:ln>
        </p:spPr>
        <p:style>
          <a:lnRef idx="1">
            <a:srgbClr val="00A9B8"/>
          </a:lnRef>
          <a:fillRef idx="0">
            <a:srgbClr val="00A9B8"/>
          </a:fillRef>
          <a:effectRef idx="0">
            <a:srgbClr val="00A9B8"/>
          </a:effectRef>
          <a:fontRef idx="minor">
            <a:schemeClr val="tx1"/>
          </a:fontRef>
        </p:style>
      </p:cxnSp>
      <p:sp>
        <p:nvSpPr>
          <p:cNvPr id="159" name="Rectangle 158"/>
          <p:cNvSpPr>
            <a:spLocks noChangeAspect="1"/>
          </p:cNvSpPr>
          <p:nvPr/>
        </p:nvSpPr>
        <p:spPr>
          <a:xfrm>
            <a:off x="2122640" y="2001716"/>
            <a:ext cx="144000" cy="144000"/>
          </a:xfrm>
          <a:prstGeom prst="rect">
            <a:avLst/>
          </a:prstGeom>
          <a:solidFill>
            <a:srgbClr val="4F227E"/>
          </a:solidFill>
          <a:ln w="25400">
            <a:no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60" name="Connecteur droit avec flèche 159"/>
          <p:cNvCxnSpPr>
            <a:stCxn id="159" idx="2"/>
          </p:cNvCxnSpPr>
          <p:nvPr/>
        </p:nvCxnSpPr>
        <p:spPr>
          <a:xfrm flipH="1">
            <a:off x="2194280" y="2145716"/>
            <a:ext cx="360" cy="124291"/>
          </a:xfrm>
          <a:prstGeom prst="straightConnector1">
            <a:avLst/>
          </a:prstGeom>
          <a:ln>
            <a:solidFill>
              <a:srgbClr val="4F227E"/>
            </a:solidFill>
            <a:tailEnd type="triangle"/>
          </a:ln>
        </p:spPr>
        <p:style>
          <a:lnRef idx="1">
            <a:srgbClr val="00A9B8"/>
          </a:lnRef>
          <a:fillRef idx="0">
            <a:srgbClr val="00A9B8"/>
          </a:fillRef>
          <a:effectRef idx="0">
            <a:srgbClr val="00A9B8"/>
          </a:effectRef>
          <a:fontRef idx="minor">
            <a:schemeClr val="tx1"/>
          </a:fontRef>
        </p:style>
      </p:cxnSp>
      <p:sp>
        <p:nvSpPr>
          <p:cNvPr id="167" name="Rectangle 166"/>
          <p:cNvSpPr>
            <a:spLocks noChangeAspect="1"/>
          </p:cNvSpPr>
          <p:nvPr/>
        </p:nvSpPr>
        <p:spPr>
          <a:xfrm>
            <a:off x="2619496" y="1999993"/>
            <a:ext cx="144000" cy="144000"/>
          </a:xfrm>
          <a:prstGeom prst="rect">
            <a:avLst/>
          </a:prstGeom>
          <a:solidFill>
            <a:srgbClr val="00A9B8"/>
          </a:solidFill>
          <a:ln w="25400">
            <a:no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68" name="Connecteur droit avec flèche 167"/>
          <p:cNvCxnSpPr>
            <a:stCxn id="167" idx="2"/>
          </p:cNvCxnSpPr>
          <p:nvPr/>
        </p:nvCxnSpPr>
        <p:spPr>
          <a:xfrm flipH="1">
            <a:off x="2691136" y="2143993"/>
            <a:ext cx="360" cy="124291"/>
          </a:xfrm>
          <a:prstGeom prst="straightConnector1">
            <a:avLst/>
          </a:prstGeom>
          <a:ln>
            <a:solidFill>
              <a:srgbClr val="00A9B8"/>
            </a:solidFill>
            <a:tailEnd type="triangle"/>
          </a:ln>
        </p:spPr>
        <p:style>
          <a:lnRef idx="1">
            <a:srgbClr val="00A9B8"/>
          </a:lnRef>
          <a:fillRef idx="0">
            <a:srgbClr val="00A9B8"/>
          </a:fillRef>
          <a:effectRef idx="0">
            <a:srgbClr val="00A9B8"/>
          </a:effectRef>
          <a:fontRef idx="minor">
            <a:schemeClr val="tx1"/>
          </a:fontRef>
        </p:style>
      </p:cxnSp>
      <p:sp>
        <p:nvSpPr>
          <p:cNvPr id="169" name="Rectangle 168"/>
          <p:cNvSpPr>
            <a:spLocks noChangeAspect="1"/>
          </p:cNvSpPr>
          <p:nvPr/>
        </p:nvSpPr>
        <p:spPr>
          <a:xfrm>
            <a:off x="2869605" y="1999993"/>
            <a:ext cx="144000" cy="144000"/>
          </a:xfrm>
          <a:prstGeom prst="rect">
            <a:avLst/>
          </a:prstGeom>
          <a:solidFill>
            <a:srgbClr val="4F227E"/>
          </a:solidFill>
          <a:ln w="25400">
            <a:no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70" name="Connecteur droit avec flèche 169"/>
          <p:cNvCxnSpPr>
            <a:stCxn id="169" idx="2"/>
          </p:cNvCxnSpPr>
          <p:nvPr/>
        </p:nvCxnSpPr>
        <p:spPr>
          <a:xfrm flipH="1">
            <a:off x="2941245" y="2143993"/>
            <a:ext cx="360" cy="124291"/>
          </a:xfrm>
          <a:prstGeom prst="straightConnector1">
            <a:avLst/>
          </a:prstGeom>
          <a:ln>
            <a:solidFill>
              <a:srgbClr val="4F227E"/>
            </a:solidFill>
            <a:tailEnd type="triangle"/>
          </a:ln>
        </p:spPr>
        <p:style>
          <a:lnRef idx="1">
            <a:srgbClr val="00A9B8"/>
          </a:lnRef>
          <a:fillRef idx="0">
            <a:srgbClr val="00A9B8"/>
          </a:fillRef>
          <a:effectRef idx="0">
            <a:srgbClr val="00A9B8"/>
          </a:effectRef>
          <a:fontRef idx="minor">
            <a:schemeClr val="tx1"/>
          </a:fontRef>
        </p:style>
      </p:cxnSp>
      <p:sp>
        <p:nvSpPr>
          <p:cNvPr id="171" name="ZoneTexte 170"/>
          <p:cNvSpPr txBox="1"/>
          <p:nvPr/>
        </p:nvSpPr>
        <p:spPr>
          <a:xfrm>
            <a:off x="1197565" y="2328062"/>
            <a:ext cx="394109" cy="1024790"/>
          </a:xfrm>
          <a:prstGeom prst="rect">
            <a:avLst/>
          </a:prstGeom>
          <a:noFill/>
          <a:ln>
            <a:noFill/>
          </a:ln>
        </p:spPr>
        <p:txBody>
          <a:bodyPr vert="vert270" wrap="square" lIns="0" tIns="0" rIns="0" bIns="0" rtlCol="0" anchor="ctr">
            <a:noAutofit/>
          </a:bodyPr>
          <a:lstStyle/>
          <a:p>
            <a:pPr algn="ctr">
              <a:spcBef>
                <a:spcPts val="500"/>
              </a:spcBef>
            </a:pPr>
            <a:r>
              <a:rPr lang="en-GB" sz="1000" b="1">
                <a:solidFill>
                  <a:srgbClr val="535E6A"/>
                </a:solidFill>
              </a:rPr>
              <a:t>Same stream on both storage</a:t>
            </a:r>
          </a:p>
        </p:txBody>
      </p:sp>
      <p:sp>
        <p:nvSpPr>
          <p:cNvPr id="174" name="ZoneTexte 173"/>
          <p:cNvSpPr txBox="1"/>
          <p:nvPr/>
        </p:nvSpPr>
        <p:spPr>
          <a:xfrm>
            <a:off x="1872531" y="2328062"/>
            <a:ext cx="394109" cy="1024790"/>
          </a:xfrm>
          <a:prstGeom prst="rect">
            <a:avLst/>
          </a:prstGeom>
          <a:noFill/>
          <a:ln>
            <a:noFill/>
          </a:ln>
        </p:spPr>
        <p:txBody>
          <a:bodyPr vert="vert270" wrap="square" lIns="0" tIns="0" rIns="0" bIns="0" rtlCol="0" anchor="ctr">
            <a:noAutofit/>
          </a:bodyPr>
          <a:lstStyle/>
          <a:p>
            <a:pPr algn="ctr">
              <a:spcBef>
                <a:spcPts val="500"/>
              </a:spcBef>
            </a:pPr>
            <a:r>
              <a:rPr lang="en-GB" sz="1000" b="1">
                <a:solidFill>
                  <a:srgbClr val="535E6A"/>
                </a:solidFill>
              </a:rPr>
              <a:t>Same stream on both storage</a:t>
            </a:r>
          </a:p>
        </p:txBody>
      </p:sp>
      <p:sp>
        <p:nvSpPr>
          <p:cNvPr id="175" name="ZoneTexte 174"/>
          <p:cNvSpPr txBox="1"/>
          <p:nvPr/>
        </p:nvSpPr>
        <p:spPr>
          <a:xfrm>
            <a:off x="2619496" y="2323133"/>
            <a:ext cx="394109" cy="1024790"/>
          </a:xfrm>
          <a:prstGeom prst="rect">
            <a:avLst/>
          </a:prstGeom>
          <a:noFill/>
          <a:ln>
            <a:noFill/>
          </a:ln>
        </p:spPr>
        <p:txBody>
          <a:bodyPr vert="vert270" wrap="square" lIns="0" tIns="0" rIns="0" bIns="0" rtlCol="0" anchor="ctr">
            <a:noAutofit/>
          </a:bodyPr>
          <a:lstStyle/>
          <a:p>
            <a:pPr algn="ctr">
              <a:spcBef>
                <a:spcPts val="500"/>
              </a:spcBef>
            </a:pPr>
            <a:r>
              <a:rPr lang="en-GB" sz="1000" b="1">
                <a:solidFill>
                  <a:srgbClr val="535E6A"/>
                </a:solidFill>
              </a:rPr>
              <a:t>Same stream on both storage</a:t>
            </a:r>
          </a:p>
        </p:txBody>
      </p:sp>
      <p:sp>
        <p:nvSpPr>
          <p:cNvPr id="86" name="Chapter_titleonly">
            <a:extLst>
              <a:ext uri="{FF2B5EF4-FFF2-40B4-BE49-F238E27FC236}">
                <a16:creationId xmlns:a16="http://schemas.microsoft.com/office/drawing/2014/main" id="{79103DF6-5D5F-44AB-9E2D-BED620A70592}"/>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8B0A9354-EDBD-424D-AFEE-4620DA576744}"/>
              </a:ext>
            </a:extLst>
          </p:cNvPr>
          <p:cNvSpPr>
            <a:spLocks noGrp="1"/>
          </p:cNvSpPr>
          <p:nvPr>
            <p:ph type="sldNum" sz="quarter" idx="12"/>
          </p:nvPr>
        </p:nvSpPr>
        <p:spPr/>
        <p:txBody>
          <a:bodyPr/>
          <a:lstStyle/>
          <a:p>
            <a:fld id="{4898AEC0-503E-4FA4-859C-D0F72D6E3F79}" type="slidenum">
              <a:rPr lang="en-US" noProof="1" smtClean="0"/>
              <a:pPr/>
              <a:t>10</a:t>
            </a:fld>
            <a:endParaRPr lang="en-US" noProof="1"/>
          </a:p>
        </p:txBody>
      </p:sp>
    </p:spTree>
    <p:custDataLst>
      <p:tags r:id="rId2"/>
    </p:custDataLst>
    <p:extLst>
      <p:ext uri="{BB962C8B-B14F-4D97-AF65-F5344CB8AC3E}">
        <p14:creationId xmlns:p14="http://schemas.microsoft.com/office/powerpoint/2010/main" val="313691783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Dual recording</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21" name="Groupe 120"/>
          <p:cNvGrpSpPr/>
          <p:nvPr/>
        </p:nvGrpSpPr>
        <p:grpSpPr>
          <a:xfrm>
            <a:off x="4856842" y="1293454"/>
            <a:ext cx="1255941" cy="1000293"/>
            <a:chOff x="341753" y="1296542"/>
            <a:chExt cx="1255941" cy="1000293"/>
          </a:xfrm>
        </p:grpSpPr>
        <p:pic>
          <p:nvPicPr>
            <p:cNvPr id="122" name="GEN_SERVEUR HP S380.png"/>
            <p:cNvPicPr>
              <a:picLocks noChangeAspect="1"/>
            </p:cNvPicPr>
            <p:nvPr/>
          </p:nvPicPr>
          <p:blipFill>
            <a:blip r:embed="rId7"/>
            <a:stretch>
              <a:fillRect/>
            </a:stretch>
          </p:blipFill>
          <p:spPr>
            <a:xfrm>
              <a:off x="347498" y="1296542"/>
              <a:ext cx="1250196" cy="587758"/>
            </a:xfrm>
            <a:prstGeom prst="rect">
              <a:avLst/>
            </a:prstGeom>
            <a:ln w="25400">
              <a:miter lim="400000"/>
            </a:ln>
          </p:spPr>
        </p:pic>
        <p:sp>
          <p:nvSpPr>
            <p:cNvPr id="123" name="ZoneTexte 122"/>
            <p:cNvSpPr txBox="1"/>
            <p:nvPr/>
          </p:nvSpPr>
          <p:spPr>
            <a:xfrm>
              <a:off x="341753" y="1862329"/>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p:txBody>
        </p:sp>
      </p:grpSp>
      <p:sp>
        <p:nvSpPr>
          <p:cNvPr id="161" name="Rectangle à coins arrondis 160"/>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2" name="ZoneTexte 161"/>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CAMERAS</a:t>
            </a:r>
          </a:p>
          <a:p>
            <a:pPr algn="ctr">
              <a:spcBef>
                <a:spcPts val="500"/>
              </a:spcBef>
            </a:pPr>
            <a:r>
              <a:rPr lang="en-GB" sz="1200" b="1">
                <a:solidFill>
                  <a:srgbClr val="FFFFFF"/>
                </a:solidFill>
              </a:rPr>
              <a:t>2000</a:t>
            </a:r>
          </a:p>
          <a:p>
            <a:pPr algn="ctr">
              <a:spcBef>
                <a:spcPts val="500"/>
              </a:spcBef>
            </a:pPr>
            <a:r>
              <a:rPr lang="en-GB" sz="800" b="1">
                <a:solidFill>
                  <a:srgbClr val="FFFFFF"/>
                </a:solidFill>
              </a:rPr>
              <a:t>max</a:t>
            </a:r>
            <a:endParaRPr lang="en-GB" sz="800" b="1" dirty="0">
              <a:solidFill>
                <a:srgbClr val="FFFFFF"/>
              </a:solidFill>
            </a:endParaRPr>
          </a:p>
        </p:txBody>
      </p:sp>
      <p:sp>
        <p:nvSpPr>
          <p:cNvPr id="164" name="Rectangle à coins arrondis 163"/>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5" name="ZoneTexte 164"/>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CLIENTS</a:t>
            </a:r>
          </a:p>
          <a:p>
            <a:pPr algn="ctr">
              <a:spcBef>
                <a:spcPts val="500"/>
              </a:spcBef>
            </a:pPr>
            <a:r>
              <a:rPr lang="en-GB" sz="1200" b="1">
                <a:solidFill>
                  <a:srgbClr val="FFFFFF"/>
                </a:solidFill>
              </a:rPr>
              <a:t>100</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grpSp>
        <p:nvGrpSpPr>
          <p:cNvPr id="55" name="Groupe 54"/>
          <p:cNvGrpSpPr/>
          <p:nvPr/>
        </p:nvGrpSpPr>
        <p:grpSpPr>
          <a:xfrm>
            <a:off x="1682755" y="4634200"/>
            <a:ext cx="1255941" cy="815796"/>
            <a:chOff x="7592651" y="1298307"/>
            <a:chExt cx="1255941" cy="815796"/>
          </a:xfrm>
        </p:grpSpPr>
        <p:pic>
          <p:nvPicPr>
            <p:cNvPr id="56" name="GEN_SERVEUR HP S380.png0"/>
            <p:cNvPicPr>
              <a:picLocks noChangeAspect="1"/>
            </p:cNvPicPr>
            <p:nvPr/>
          </p:nvPicPr>
          <p:blipFill>
            <a:blip r:embed="rId7"/>
            <a:stretch>
              <a:fillRect/>
            </a:stretch>
          </p:blipFill>
          <p:spPr>
            <a:xfrm>
              <a:off x="7598396" y="1298307"/>
              <a:ext cx="1250196" cy="587758"/>
            </a:xfrm>
            <a:prstGeom prst="rect">
              <a:avLst/>
            </a:prstGeom>
            <a:ln w="25400">
              <a:miter lim="400000"/>
            </a:ln>
          </p:spPr>
        </p:pic>
        <p:sp>
          <p:nvSpPr>
            <p:cNvPr id="57" name="ZoneTexte 56"/>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Primary VRM Server</a:t>
              </a:r>
              <a:endParaRPr lang="en-GB" sz="1000" b="1" dirty="0">
                <a:solidFill>
                  <a:srgbClr val="535E6A"/>
                </a:solidFill>
              </a:endParaRPr>
            </a:p>
          </p:txBody>
        </p:sp>
      </p:grpSp>
      <p:grpSp>
        <p:nvGrpSpPr>
          <p:cNvPr id="62" name="Groupe 61"/>
          <p:cNvGrpSpPr/>
          <p:nvPr/>
        </p:nvGrpSpPr>
        <p:grpSpPr>
          <a:xfrm>
            <a:off x="3301656" y="4138346"/>
            <a:ext cx="1259236" cy="829413"/>
            <a:chOff x="7592651" y="2542692"/>
            <a:chExt cx="1259236" cy="829413"/>
          </a:xfrm>
        </p:grpSpPr>
        <p:pic>
          <p:nvPicPr>
            <p:cNvPr id="63" name="VS_BAIE iSCSI_E-Series.png0"/>
            <p:cNvPicPr>
              <a:picLocks noChangeAspect="1"/>
            </p:cNvPicPr>
            <p:nvPr/>
          </p:nvPicPr>
          <p:blipFill>
            <a:blip r:embed="rId8"/>
            <a:stretch>
              <a:fillRect/>
            </a:stretch>
          </p:blipFill>
          <p:spPr>
            <a:xfrm>
              <a:off x="7592652" y="2542692"/>
              <a:ext cx="1259235" cy="590465"/>
            </a:xfrm>
            <a:prstGeom prst="rect">
              <a:avLst/>
            </a:prstGeom>
            <a:ln w="25400">
              <a:miter lim="400000"/>
            </a:ln>
          </p:spPr>
        </p:pic>
        <p:sp>
          <p:nvSpPr>
            <p:cNvPr id="64" name="ZoneTexte 63"/>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sp>
        <p:nvSpPr>
          <p:cNvPr id="65" name="Rectangle 64"/>
          <p:cNvSpPr/>
          <p:nvPr/>
        </p:nvSpPr>
        <p:spPr>
          <a:xfrm>
            <a:off x="253998" y="3537208"/>
            <a:ext cx="4320000" cy="1924326"/>
          </a:xfrm>
          <a:prstGeom prst="rect">
            <a:avLst/>
          </a:prstGeom>
          <a:noFill/>
          <a:ln w="25400">
            <a:solidFill>
              <a:srgbClr val="00A9B8"/>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6" name="ZoneTexte 65"/>
          <p:cNvSpPr txBox="1"/>
          <p:nvPr/>
        </p:nvSpPr>
        <p:spPr>
          <a:xfrm>
            <a:off x="292446" y="354709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00A9B8"/>
                </a:solidFill>
              </a:rPr>
              <a:t>Primary storage</a:t>
            </a:r>
            <a:endParaRPr lang="en-GB" sz="1000" b="1" dirty="0">
              <a:solidFill>
                <a:srgbClr val="00A9B8"/>
              </a:solidFill>
            </a:endParaRPr>
          </a:p>
        </p:txBody>
      </p:sp>
      <p:grpSp>
        <p:nvGrpSpPr>
          <p:cNvPr id="71" name="Groupe 70"/>
          <p:cNvGrpSpPr/>
          <p:nvPr/>
        </p:nvGrpSpPr>
        <p:grpSpPr>
          <a:xfrm>
            <a:off x="1668573" y="3763076"/>
            <a:ext cx="1487416" cy="564932"/>
            <a:chOff x="2663491" y="2740757"/>
            <a:chExt cx="1487416" cy="564932"/>
          </a:xfrm>
        </p:grpSpPr>
        <p:pic>
          <p:nvPicPr>
            <p:cNvPr id="72" name="Picture 4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73" name="Forme libre 72"/>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4" name="Forme libre 7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75" name="Connecteur droit 7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76" name="Forme libre 7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7" name="Forme libre 7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sp>
        <p:nvSpPr>
          <p:cNvPr id="78" name="Rectangle 77"/>
          <p:cNvSpPr/>
          <p:nvPr/>
        </p:nvSpPr>
        <p:spPr>
          <a:xfrm>
            <a:off x="6502499" y="3533018"/>
            <a:ext cx="4197722" cy="1936404"/>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87" name="Connecteur en angle 86"/>
          <p:cNvCxnSpPr/>
          <p:nvPr/>
        </p:nvCxnSpPr>
        <p:spPr>
          <a:xfrm flipH="1" flipV="1">
            <a:off x="5679949" y="3005450"/>
            <a:ext cx="2196000" cy="1044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37" name="Groupe 136"/>
          <p:cNvGrpSpPr/>
          <p:nvPr/>
        </p:nvGrpSpPr>
        <p:grpSpPr>
          <a:xfrm>
            <a:off x="6572228" y="4333360"/>
            <a:ext cx="1261686" cy="1026610"/>
            <a:chOff x="7589425" y="3426961"/>
            <a:chExt cx="1261686" cy="1026610"/>
          </a:xfrm>
        </p:grpSpPr>
        <p:pic>
          <p:nvPicPr>
            <p:cNvPr id="138" name="VS_DIVAR_IP_6000_SMALL.png"/>
            <p:cNvPicPr>
              <a:picLocks noChangeAspect="1"/>
            </p:cNvPicPr>
            <p:nvPr/>
          </p:nvPicPr>
          <p:blipFill>
            <a:blip r:embed="rId9"/>
            <a:stretch>
              <a:fillRect/>
            </a:stretch>
          </p:blipFill>
          <p:spPr>
            <a:xfrm>
              <a:off x="7589425" y="3426961"/>
              <a:ext cx="1261686" cy="689157"/>
            </a:xfrm>
            <a:prstGeom prst="rect">
              <a:avLst/>
            </a:prstGeom>
            <a:ln w="25400">
              <a:miter lim="400000"/>
            </a:ln>
          </p:spPr>
        </p:pic>
        <p:sp>
          <p:nvSpPr>
            <p:cNvPr id="139" name="ZoneTexte 138"/>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iSCSI only</a:t>
              </a:r>
            </a:p>
          </p:txBody>
        </p:sp>
      </p:grpSp>
      <p:grpSp>
        <p:nvGrpSpPr>
          <p:cNvPr id="140" name="Groupe 139"/>
          <p:cNvGrpSpPr/>
          <p:nvPr/>
        </p:nvGrpSpPr>
        <p:grpSpPr>
          <a:xfrm>
            <a:off x="9406985" y="4333360"/>
            <a:ext cx="1261686" cy="1026610"/>
            <a:chOff x="7589425" y="3426961"/>
            <a:chExt cx="1261686" cy="1026610"/>
          </a:xfrm>
        </p:grpSpPr>
        <p:pic>
          <p:nvPicPr>
            <p:cNvPr id="141" name="VS_DIVAR_IP_6000_SMALL.png0"/>
            <p:cNvPicPr>
              <a:picLocks noChangeAspect="1"/>
            </p:cNvPicPr>
            <p:nvPr/>
          </p:nvPicPr>
          <p:blipFill>
            <a:blip r:embed="rId9"/>
            <a:stretch>
              <a:fillRect/>
            </a:stretch>
          </p:blipFill>
          <p:spPr>
            <a:xfrm>
              <a:off x="7589425" y="3426961"/>
              <a:ext cx="1261686" cy="689157"/>
            </a:xfrm>
            <a:prstGeom prst="rect">
              <a:avLst/>
            </a:prstGeom>
            <a:ln w="25400">
              <a:miter lim="400000"/>
            </a:ln>
          </p:spPr>
        </p:pic>
        <p:sp>
          <p:nvSpPr>
            <p:cNvPr id="142" name="ZoneTexte 141"/>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a:p>
              <a:pPr algn="ctr">
                <a:spcBef>
                  <a:spcPts val="500"/>
                </a:spcBef>
              </a:pPr>
              <a:r>
                <a:rPr lang="en-GB" sz="1000" b="1" dirty="0">
                  <a:solidFill>
                    <a:srgbClr val="535E6A"/>
                  </a:solidFill>
                </a:rPr>
                <a:t>iSCSI only</a:t>
              </a:r>
            </a:p>
          </p:txBody>
        </p:sp>
      </p:grpSp>
      <p:cxnSp>
        <p:nvCxnSpPr>
          <p:cNvPr id="143" name="Connecteur en angle 142"/>
          <p:cNvCxnSpPr/>
          <p:nvPr/>
        </p:nvCxnSpPr>
        <p:spPr>
          <a:xfrm flipV="1">
            <a:off x="1565936" y="4299193"/>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9" name="Groupe 58"/>
          <p:cNvGrpSpPr/>
          <p:nvPr/>
        </p:nvGrpSpPr>
        <p:grpSpPr>
          <a:xfrm>
            <a:off x="312223" y="4133590"/>
            <a:ext cx="1259236" cy="829413"/>
            <a:chOff x="7592651" y="2542692"/>
            <a:chExt cx="1259236" cy="829413"/>
          </a:xfrm>
        </p:grpSpPr>
        <p:pic>
          <p:nvPicPr>
            <p:cNvPr id="60" name="VS_BAIE iSCSI_E-Series.png"/>
            <p:cNvPicPr>
              <a:picLocks noChangeAspect="1"/>
            </p:cNvPicPr>
            <p:nvPr/>
          </p:nvPicPr>
          <p:blipFill>
            <a:blip r:embed="rId8"/>
            <a:stretch>
              <a:fillRect/>
            </a:stretch>
          </p:blipFill>
          <p:spPr>
            <a:xfrm>
              <a:off x="7592652" y="2542692"/>
              <a:ext cx="1259235" cy="590465"/>
            </a:xfrm>
            <a:prstGeom prst="rect">
              <a:avLst/>
            </a:prstGeom>
            <a:ln w="25400">
              <a:miter lim="400000"/>
            </a:ln>
          </p:spPr>
        </p:pic>
        <p:sp>
          <p:nvSpPr>
            <p:cNvPr id="61" name="ZoneTexte 60"/>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cxnSp>
        <p:nvCxnSpPr>
          <p:cNvPr id="144" name="Connecteur en angle 143"/>
          <p:cNvCxnSpPr/>
          <p:nvPr/>
        </p:nvCxnSpPr>
        <p:spPr>
          <a:xfrm flipH="1" flipV="1">
            <a:off x="2485681" y="4299193"/>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50" name="Groupe 149"/>
          <p:cNvGrpSpPr/>
          <p:nvPr/>
        </p:nvGrpSpPr>
        <p:grpSpPr>
          <a:xfrm>
            <a:off x="7988525" y="3772899"/>
            <a:ext cx="1487416" cy="564932"/>
            <a:chOff x="2663491" y="2740757"/>
            <a:chExt cx="1487416" cy="564932"/>
          </a:xfrm>
        </p:grpSpPr>
        <p:pic>
          <p:nvPicPr>
            <p:cNvPr id="151" name="Picture 40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52" name="Forme libre 151"/>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4" name="Forme libre 15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55" name="Connecteur droit 15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56" name="Forme libre 15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7" name="Forme libre 15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163" name="Connecteur en angle 162"/>
          <p:cNvCxnSpPr/>
          <p:nvPr/>
        </p:nvCxnSpPr>
        <p:spPr>
          <a:xfrm flipV="1">
            <a:off x="7885888" y="4309016"/>
            <a:ext cx="75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66" name="Connecteur en angle 165"/>
          <p:cNvCxnSpPr/>
          <p:nvPr/>
        </p:nvCxnSpPr>
        <p:spPr>
          <a:xfrm flipH="1" flipV="1">
            <a:off x="8805633" y="4309016"/>
            <a:ext cx="75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88" name="Connecteur en angle 87"/>
          <p:cNvCxnSpPr/>
          <p:nvPr/>
        </p:nvCxnSpPr>
        <p:spPr>
          <a:xfrm rot="16200000" flipV="1">
            <a:off x="2260829" y="4446974"/>
            <a:ext cx="295564" cy="1"/>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89" name="Groupe 88"/>
          <p:cNvGrpSpPr/>
          <p:nvPr/>
        </p:nvGrpSpPr>
        <p:grpSpPr>
          <a:xfrm>
            <a:off x="7875949" y="4645205"/>
            <a:ext cx="1521383" cy="815796"/>
            <a:chOff x="7472243" y="1298307"/>
            <a:chExt cx="1521383" cy="815796"/>
          </a:xfrm>
        </p:grpSpPr>
        <p:pic>
          <p:nvPicPr>
            <p:cNvPr id="93" name="GEN_SERVEUR HP S380.png00"/>
            <p:cNvPicPr>
              <a:picLocks noChangeAspect="1"/>
            </p:cNvPicPr>
            <p:nvPr/>
          </p:nvPicPr>
          <p:blipFill>
            <a:blip r:embed="rId7"/>
            <a:stretch>
              <a:fillRect/>
            </a:stretch>
          </p:blipFill>
          <p:spPr>
            <a:xfrm>
              <a:off x="7598396" y="1298307"/>
              <a:ext cx="1250196" cy="587758"/>
            </a:xfrm>
            <a:prstGeom prst="rect">
              <a:avLst/>
            </a:prstGeom>
            <a:ln w="25400">
              <a:miter lim="400000"/>
            </a:ln>
          </p:spPr>
        </p:pic>
        <p:sp>
          <p:nvSpPr>
            <p:cNvPr id="94" name="ZoneTexte 93"/>
            <p:cNvSpPr txBox="1"/>
            <p:nvPr/>
          </p:nvSpPr>
          <p:spPr>
            <a:xfrm>
              <a:off x="7472243" y="1864095"/>
              <a:ext cx="1521383"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Secondary VRM Server</a:t>
              </a:r>
              <a:endParaRPr lang="en-GB" sz="1000" b="1" dirty="0">
                <a:solidFill>
                  <a:srgbClr val="535E6A"/>
                </a:solidFill>
              </a:endParaRPr>
            </a:p>
          </p:txBody>
        </p:sp>
      </p:grpSp>
      <p:cxnSp>
        <p:nvCxnSpPr>
          <p:cNvPr id="95" name="Connecteur en angle 94"/>
          <p:cNvCxnSpPr/>
          <p:nvPr/>
        </p:nvCxnSpPr>
        <p:spPr>
          <a:xfrm rot="16200000" flipV="1">
            <a:off x="8574431" y="4457979"/>
            <a:ext cx="295564" cy="1"/>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6" name="Connecteur en angle 95"/>
          <p:cNvCxnSpPr/>
          <p:nvPr/>
        </p:nvCxnSpPr>
        <p:spPr>
          <a:xfrm flipV="1">
            <a:off x="3181447" y="3005450"/>
            <a:ext cx="2124000" cy="1044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1" name="Connecteur en angle 90"/>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92" name="ZoneTexte 91"/>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grpSp>
        <p:nvGrpSpPr>
          <p:cNvPr id="124" name="Groupe 123"/>
          <p:cNvGrpSpPr>
            <a:grpSpLocks noChangeAspect="1"/>
          </p:cNvGrpSpPr>
          <p:nvPr/>
        </p:nvGrpSpPr>
        <p:grpSpPr>
          <a:xfrm>
            <a:off x="1147560" y="1424940"/>
            <a:ext cx="1938045" cy="474792"/>
            <a:chOff x="2098819" y="1417932"/>
            <a:chExt cx="2624055" cy="642854"/>
          </a:xfrm>
        </p:grpSpPr>
        <p:pic>
          <p:nvPicPr>
            <p:cNvPr id="125" name="VS_DINION_IP_bullet_4000_5000.png"/>
            <p:cNvPicPr>
              <a:picLocks noChangeAspect="1"/>
            </p:cNvPicPr>
            <p:nvPr/>
          </p:nvPicPr>
          <p:blipFill>
            <a:blip r:embed="rId10"/>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1"/>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2"/>
            <a:stretch>
              <a:fillRect/>
            </a:stretch>
          </p:blipFill>
          <p:spPr>
            <a:xfrm>
              <a:off x="3919306" y="1417932"/>
              <a:ext cx="803568" cy="642854"/>
            </a:xfrm>
            <a:prstGeom prst="rect">
              <a:avLst/>
            </a:prstGeom>
            <a:ln w="25400">
              <a:miter lim="400000"/>
            </a:ln>
          </p:spPr>
        </p:pic>
      </p:grpSp>
      <p:cxnSp>
        <p:nvCxnSpPr>
          <p:cNvPr id="130" name="Connecteur en angle 129"/>
          <p:cNvCxnSpPr/>
          <p:nvPr/>
        </p:nvCxnSpPr>
        <p:spPr>
          <a:xfrm>
            <a:off x="3335714" y="1662336"/>
            <a:ext cx="1223109" cy="1034359"/>
          </a:xfrm>
          <a:prstGeom prst="bentConnector3">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1" name="Connecteur en angle 130"/>
          <p:cNvCxnSpPr/>
          <p:nvPr/>
        </p:nvCxnSpPr>
        <p:spPr>
          <a:xfrm>
            <a:off x="3335714" y="1825412"/>
            <a:ext cx="1223109" cy="1035675"/>
          </a:xfrm>
          <a:prstGeom prst="bentConnector3">
            <a:avLst>
              <a:gd name="adj1" fmla="val 34391"/>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2" name="Connecteur en angle 131"/>
          <p:cNvCxnSpPr/>
          <p:nvPr/>
        </p:nvCxnSpPr>
        <p:spPr>
          <a:xfrm>
            <a:off x="3335714" y="1495424"/>
            <a:ext cx="1223109" cy="1034359"/>
          </a:xfrm>
          <a:prstGeom prst="bentConnector3">
            <a:avLst>
              <a:gd name="adj1" fmla="val 65609"/>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sp>
        <p:nvSpPr>
          <p:cNvPr id="133" name="ZoneTexte 132"/>
          <p:cNvSpPr txBox="1"/>
          <p:nvPr/>
        </p:nvSpPr>
        <p:spPr>
          <a:xfrm>
            <a:off x="6540169" y="3532410"/>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Dual storage</a:t>
            </a:r>
            <a:endParaRPr lang="en-GB" sz="1000" b="1" dirty="0">
              <a:solidFill>
                <a:srgbClr val="4F227E"/>
              </a:solidFill>
            </a:endParaRPr>
          </a:p>
        </p:txBody>
      </p:sp>
      <p:sp>
        <p:nvSpPr>
          <p:cNvPr id="134" name="Rectangle 133"/>
          <p:cNvSpPr>
            <a:spLocks noChangeAspect="1"/>
          </p:cNvSpPr>
          <p:nvPr/>
        </p:nvSpPr>
        <p:spPr>
          <a:xfrm>
            <a:off x="1197566" y="2001716"/>
            <a:ext cx="144000" cy="144000"/>
          </a:xfrm>
          <a:prstGeom prst="rect">
            <a:avLst/>
          </a:prstGeom>
          <a:solidFill>
            <a:srgbClr val="00A9B8"/>
          </a:solidFill>
          <a:ln w="25400">
            <a:no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3" name="Connecteur droit avec flèche 12"/>
          <p:cNvCxnSpPr>
            <a:stCxn id="134" idx="2"/>
          </p:cNvCxnSpPr>
          <p:nvPr/>
        </p:nvCxnSpPr>
        <p:spPr>
          <a:xfrm flipH="1">
            <a:off x="1269206" y="2145716"/>
            <a:ext cx="360" cy="124291"/>
          </a:xfrm>
          <a:prstGeom prst="straightConnector1">
            <a:avLst/>
          </a:prstGeom>
          <a:ln>
            <a:solidFill>
              <a:srgbClr val="00A9B8"/>
            </a:solidFill>
            <a:tailEnd type="triangle"/>
          </a:ln>
        </p:spPr>
        <p:style>
          <a:lnRef idx="1">
            <a:srgbClr val="00A9B8"/>
          </a:lnRef>
          <a:fillRef idx="0">
            <a:srgbClr val="00A9B8"/>
          </a:fillRef>
          <a:effectRef idx="0">
            <a:srgbClr val="00A9B8"/>
          </a:effectRef>
          <a:fontRef idx="minor">
            <a:schemeClr val="tx1"/>
          </a:fontRef>
        </p:style>
      </p:cxnSp>
      <p:sp>
        <p:nvSpPr>
          <p:cNvPr id="148" name="Rectangle 147"/>
          <p:cNvSpPr>
            <a:spLocks noChangeAspect="1"/>
          </p:cNvSpPr>
          <p:nvPr/>
        </p:nvSpPr>
        <p:spPr>
          <a:xfrm>
            <a:off x="1447675" y="2001716"/>
            <a:ext cx="144000" cy="144000"/>
          </a:xfrm>
          <a:prstGeom prst="rect">
            <a:avLst/>
          </a:prstGeom>
          <a:solidFill>
            <a:srgbClr val="4F227E"/>
          </a:solidFill>
          <a:ln w="25400">
            <a:no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49" name="Connecteur droit avec flèche 148"/>
          <p:cNvCxnSpPr>
            <a:stCxn id="148" idx="2"/>
          </p:cNvCxnSpPr>
          <p:nvPr/>
        </p:nvCxnSpPr>
        <p:spPr>
          <a:xfrm flipH="1">
            <a:off x="1519315" y="2145716"/>
            <a:ext cx="360" cy="124291"/>
          </a:xfrm>
          <a:prstGeom prst="straightConnector1">
            <a:avLst/>
          </a:prstGeom>
          <a:ln>
            <a:solidFill>
              <a:srgbClr val="4F227E"/>
            </a:solidFill>
            <a:tailEnd type="triangle"/>
          </a:ln>
        </p:spPr>
        <p:style>
          <a:lnRef idx="1">
            <a:srgbClr val="00A9B8"/>
          </a:lnRef>
          <a:fillRef idx="0">
            <a:srgbClr val="00A9B8"/>
          </a:fillRef>
          <a:effectRef idx="0">
            <a:srgbClr val="00A9B8"/>
          </a:effectRef>
          <a:fontRef idx="minor">
            <a:schemeClr val="tx1"/>
          </a:fontRef>
        </p:style>
      </p:cxnSp>
      <p:sp>
        <p:nvSpPr>
          <p:cNvPr id="153" name="Rectangle 152"/>
          <p:cNvSpPr>
            <a:spLocks noChangeAspect="1"/>
          </p:cNvSpPr>
          <p:nvPr/>
        </p:nvSpPr>
        <p:spPr>
          <a:xfrm>
            <a:off x="1872531" y="2001716"/>
            <a:ext cx="144000" cy="144000"/>
          </a:xfrm>
          <a:prstGeom prst="rect">
            <a:avLst/>
          </a:prstGeom>
          <a:solidFill>
            <a:srgbClr val="00A9B8"/>
          </a:solidFill>
          <a:ln w="25400">
            <a:no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58" name="Connecteur droit avec flèche 157"/>
          <p:cNvCxnSpPr>
            <a:stCxn id="153" idx="2"/>
          </p:cNvCxnSpPr>
          <p:nvPr/>
        </p:nvCxnSpPr>
        <p:spPr>
          <a:xfrm flipH="1">
            <a:off x="1944171" y="2145716"/>
            <a:ext cx="360" cy="124291"/>
          </a:xfrm>
          <a:prstGeom prst="straightConnector1">
            <a:avLst/>
          </a:prstGeom>
          <a:ln>
            <a:solidFill>
              <a:srgbClr val="00A9B8"/>
            </a:solidFill>
            <a:tailEnd type="triangle"/>
          </a:ln>
        </p:spPr>
        <p:style>
          <a:lnRef idx="1">
            <a:srgbClr val="00A9B8"/>
          </a:lnRef>
          <a:fillRef idx="0">
            <a:srgbClr val="00A9B8"/>
          </a:fillRef>
          <a:effectRef idx="0">
            <a:srgbClr val="00A9B8"/>
          </a:effectRef>
          <a:fontRef idx="minor">
            <a:schemeClr val="tx1"/>
          </a:fontRef>
        </p:style>
      </p:cxnSp>
      <p:sp>
        <p:nvSpPr>
          <p:cNvPr id="159" name="Rectangle 158"/>
          <p:cNvSpPr>
            <a:spLocks noChangeAspect="1"/>
          </p:cNvSpPr>
          <p:nvPr/>
        </p:nvSpPr>
        <p:spPr>
          <a:xfrm>
            <a:off x="2122640" y="2001716"/>
            <a:ext cx="144000" cy="144000"/>
          </a:xfrm>
          <a:prstGeom prst="rect">
            <a:avLst/>
          </a:prstGeom>
          <a:solidFill>
            <a:srgbClr val="4F227E"/>
          </a:solidFill>
          <a:ln w="25400">
            <a:no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60" name="Connecteur droit avec flèche 159"/>
          <p:cNvCxnSpPr>
            <a:stCxn id="159" idx="2"/>
          </p:cNvCxnSpPr>
          <p:nvPr/>
        </p:nvCxnSpPr>
        <p:spPr>
          <a:xfrm flipH="1">
            <a:off x="2194280" y="2145716"/>
            <a:ext cx="360" cy="124291"/>
          </a:xfrm>
          <a:prstGeom prst="straightConnector1">
            <a:avLst/>
          </a:prstGeom>
          <a:ln>
            <a:solidFill>
              <a:srgbClr val="4F227E"/>
            </a:solidFill>
            <a:tailEnd type="triangle"/>
          </a:ln>
        </p:spPr>
        <p:style>
          <a:lnRef idx="1">
            <a:srgbClr val="00A9B8"/>
          </a:lnRef>
          <a:fillRef idx="0">
            <a:srgbClr val="00A9B8"/>
          </a:fillRef>
          <a:effectRef idx="0">
            <a:srgbClr val="00A9B8"/>
          </a:effectRef>
          <a:fontRef idx="minor">
            <a:schemeClr val="tx1"/>
          </a:fontRef>
        </p:style>
      </p:cxnSp>
      <p:sp>
        <p:nvSpPr>
          <p:cNvPr id="167" name="Rectangle 166"/>
          <p:cNvSpPr>
            <a:spLocks noChangeAspect="1"/>
          </p:cNvSpPr>
          <p:nvPr/>
        </p:nvSpPr>
        <p:spPr>
          <a:xfrm>
            <a:off x="2619496" y="1999993"/>
            <a:ext cx="144000" cy="144000"/>
          </a:xfrm>
          <a:prstGeom prst="rect">
            <a:avLst/>
          </a:prstGeom>
          <a:solidFill>
            <a:srgbClr val="00A9B8"/>
          </a:solidFill>
          <a:ln w="25400">
            <a:no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68" name="Connecteur droit avec flèche 167"/>
          <p:cNvCxnSpPr>
            <a:stCxn id="167" idx="2"/>
          </p:cNvCxnSpPr>
          <p:nvPr/>
        </p:nvCxnSpPr>
        <p:spPr>
          <a:xfrm flipH="1">
            <a:off x="2691136" y="2143993"/>
            <a:ext cx="360" cy="124291"/>
          </a:xfrm>
          <a:prstGeom prst="straightConnector1">
            <a:avLst/>
          </a:prstGeom>
          <a:ln>
            <a:solidFill>
              <a:srgbClr val="00A9B8"/>
            </a:solidFill>
            <a:tailEnd type="triangle"/>
          </a:ln>
        </p:spPr>
        <p:style>
          <a:lnRef idx="1">
            <a:srgbClr val="00A9B8"/>
          </a:lnRef>
          <a:fillRef idx="0">
            <a:srgbClr val="00A9B8"/>
          </a:fillRef>
          <a:effectRef idx="0">
            <a:srgbClr val="00A9B8"/>
          </a:effectRef>
          <a:fontRef idx="minor">
            <a:schemeClr val="tx1"/>
          </a:fontRef>
        </p:style>
      </p:cxnSp>
      <p:sp>
        <p:nvSpPr>
          <p:cNvPr id="90" name="ZoneTexte 89"/>
          <p:cNvSpPr txBox="1"/>
          <p:nvPr/>
        </p:nvSpPr>
        <p:spPr>
          <a:xfrm>
            <a:off x="1197566" y="2328062"/>
            <a:ext cx="144000" cy="900385"/>
          </a:xfrm>
          <a:prstGeom prst="rect">
            <a:avLst/>
          </a:prstGeom>
          <a:noFill/>
          <a:ln>
            <a:noFill/>
          </a:ln>
        </p:spPr>
        <p:txBody>
          <a:bodyPr vert="vert270" wrap="square" lIns="0" tIns="0" rIns="0" bIns="0" rtlCol="0" anchor="ctr">
            <a:noAutofit/>
          </a:bodyPr>
          <a:lstStyle/>
          <a:p>
            <a:pPr algn="r">
              <a:spcBef>
                <a:spcPts val="500"/>
              </a:spcBef>
            </a:pPr>
            <a:r>
              <a:rPr lang="en-GB" sz="1000" b="1">
                <a:solidFill>
                  <a:srgbClr val="00A9B8"/>
                </a:solidFill>
              </a:rPr>
              <a:t>Quality 1</a:t>
            </a:r>
          </a:p>
        </p:txBody>
      </p:sp>
      <p:sp>
        <p:nvSpPr>
          <p:cNvPr id="97" name="ZoneTexte 96"/>
          <p:cNvSpPr txBox="1"/>
          <p:nvPr/>
        </p:nvSpPr>
        <p:spPr>
          <a:xfrm>
            <a:off x="1443424" y="2328062"/>
            <a:ext cx="144000" cy="900385"/>
          </a:xfrm>
          <a:prstGeom prst="rect">
            <a:avLst/>
          </a:prstGeom>
          <a:noFill/>
          <a:ln>
            <a:noFill/>
          </a:ln>
        </p:spPr>
        <p:txBody>
          <a:bodyPr vert="vert270" wrap="square" lIns="0" tIns="0" rIns="0" bIns="0" rtlCol="0" anchor="ctr">
            <a:noAutofit/>
          </a:bodyPr>
          <a:lstStyle/>
          <a:p>
            <a:pPr algn="r">
              <a:spcBef>
                <a:spcPts val="500"/>
              </a:spcBef>
            </a:pPr>
            <a:r>
              <a:rPr lang="en-GB" sz="1000" b="1">
                <a:solidFill>
                  <a:srgbClr val="4F227E"/>
                </a:solidFill>
              </a:rPr>
              <a:t>Quality 2</a:t>
            </a:r>
          </a:p>
        </p:txBody>
      </p:sp>
      <p:sp>
        <p:nvSpPr>
          <p:cNvPr id="98" name="ZoneTexte 97"/>
          <p:cNvSpPr txBox="1"/>
          <p:nvPr/>
        </p:nvSpPr>
        <p:spPr>
          <a:xfrm>
            <a:off x="1868641" y="2328062"/>
            <a:ext cx="144000" cy="900385"/>
          </a:xfrm>
          <a:prstGeom prst="rect">
            <a:avLst/>
          </a:prstGeom>
          <a:noFill/>
          <a:ln>
            <a:noFill/>
          </a:ln>
        </p:spPr>
        <p:txBody>
          <a:bodyPr vert="vert270" wrap="square" lIns="0" tIns="0" rIns="0" bIns="0" rtlCol="0" anchor="ctr">
            <a:noAutofit/>
          </a:bodyPr>
          <a:lstStyle/>
          <a:p>
            <a:pPr algn="r">
              <a:spcBef>
                <a:spcPts val="500"/>
              </a:spcBef>
            </a:pPr>
            <a:r>
              <a:rPr lang="en-GB" sz="1000" b="1">
                <a:solidFill>
                  <a:srgbClr val="00A9B8"/>
                </a:solidFill>
              </a:rPr>
              <a:t>Frame Rate 1</a:t>
            </a:r>
          </a:p>
        </p:txBody>
      </p:sp>
      <p:sp>
        <p:nvSpPr>
          <p:cNvPr id="99" name="ZoneTexte 98"/>
          <p:cNvSpPr txBox="1"/>
          <p:nvPr/>
        </p:nvSpPr>
        <p:spPr>
          <a:xfrm>
            <a:off x="2114499" y="2328062"/>
            <a:ext cx="144000" cy="900385"/>
          </a:xfrm>
          <a:prstGeom prst="rect">
            <a:avLst/>
          </a:prstGeom>
          <a:noFill/>
          <a:ln>
            <a:noFill/>
          </a:ln>
        </p:spPr>
        <p:txBody>
          <a:bodyPr vert="vert270" wrap="square" lIns="0" tIns="0" rIns="0" bIns="0" rtlCol="0" anchor="ctr">
            <a:noAutofit/>
          </a:bodyPr>
          <a:lstStyle/>
          <a:p>
            <a:pPr algn="r">
              <a:spcBef>
                <a:spcPts val="500"/>
              </a:spcBef>
            </a:pPr>
            <a:r>
              <a:rPr lang="en-GB" sz="1000" b="1">
                <a:solidFill>
                  <a:srgbClr val="4F227E"/>
                </a:solidFill>
              </a:rPr>
              <a:t>Frame Rate 2</a:t>
            </a:r>
          </a:p>
        </p:txBody>
      </p:sp>
      <p:sp>
        <p:nvSpPr>
          <p:cNvPr id="100" name="ZoneTexte 99"/>
          <p:cNvSpPr txBox="1"/>
          <p:nvPr/>
        </p:nvSpPr>
        <p:spPr>
          <a:xfrm>
            <a:off x="2616642" y="2325911"/>
            <a:ext cx="144000" cy="1036912"/>
          </a:xfrm>
          <a:prstGeom prst="rect">
            <a:avLst/>
          </a:prstGeom>
          <a:noFill/>
          <a:ln>
            <a:noFill/>
          </a:ln>
        </p:spPr>
        <p:txBody>
          <a:bodyPr vert="vert270" wrap="square" lIns="0" tIns="0" rIns="0" bIns="0" rtlCol="0" anchor="ctr">
            <a:noAutofit/>
          </a:bodyPr>
          <a:lstStyle/>
          <a:p>
            <a:pPr algn="r">
              <a:spcBef>
                <a:spcPts val="500"/>
              </a:spcBef>
            </a:pPr>
            <a:r>
              <a:rPr lang="en-GB" sz="1000" b="1">
                <a:solidFill>
                  <a:srgbClr val="00A9B8"/>
                </a:solidFill>
              </a:rPr>
              <a:t>One storage only</a:t>
            </a:r>
          </a:p>
        </p:txBody>
      </p:sp>
      <p:sp>
        <p:nvSpPr>
          <p:cNvPr id="86" name="Chapter_titleonly">
            <a:extLst>
              <a:ext uri="{FF2B5EF4-FFF2-40B4-BE49-F238E27FC236}">
                <a16:creationId xmlns:a16="http://schemas.microsoft.com/office/drawing/2014/main" id="{30844BEC-EA52-4B50-8B5A-8C4513FBE4B9}"/>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BDEB61BF-A959-4E0D-8E80-30EFFE3A1139}"/>
              </a:ext>
            </a:extLst>
          </p:cNvPr>
          <p:cNvSpPr>
            <a:spLocks noGrp="1"/>
          </p:cNvSpPr>
          <p:nvPr>
            <p:ph type="sldNum" sz="quarter" idx="12"/>
          </p:nvPr>
        </p:nvSpPr>
        <p:spPr/>
        <p:txBody>
          <a:bodyPr/>
          <a:lstStyle/>
          <a:p>
            <a:fld id="{4898AEC0-503E-4FA4-859C-D0F72D6E3F79}" type="slidenum">
              <a:rPr lang="en-US" noProof="1" smtClean="0"/>
              <a:pPr/>
              <a:t>11</a:t>
            </a:fld>
            <a:endParaRPr lang="en-US" noProof="1"/>
          </a:p>
        </p:txBody>
      </p:sp>
    </p:spTree>
    <p:custDataLst>
      <p:tags r:id="rId2"/>
    </p:custDataLst>
    <p:extLst>
      <p:ext uri="{BB962C8B-B14F-4D97-AF65-F5344CB8AC3E}">
        <p14:creationId xmlns:p14="http://schemas.microsoft.com/office/powerpoint/2010/main" val="149038324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33B6F7-0EFD-4C63-8A0A-E79051B14AFD}"/>
              </a:ext>
            </a:extLst>
          </p:cNvPr>
          <p:cNvSpPr>
            <a:spLocks noGrp="1"/>
          </p:cNvSpPr>
          <p:nvPr>
            <p:ph type="body" sz="quarter" idx="15"/>
          </p:nvPr>
        </p:nvSpPr>
        <p:spPr/>
        <p:txBody>
          <a:bodyPr/>
          <a:lstStyle/>
          <a:p>
            <a:r>
              <a:rPr lang="pl-PL" dirty="0"/>
              <a:t>SCALABILITY</a:t>
            </a:r>
          </a:p>
        </p:txBody>
      </p:sp>
      <p:sp>
        <p:nvSpPr>
          <p:cNvPr id="8" name="Titre 2_"/>
          <p:cNvSpPr txBox="1">
            <a:spLocks/>
          </p:cNvSpPr>
          <p:nvPr>
            <p:custDataLst>
              <p:tags r:id="rId3"/>
            </p:custDataLst>
          </p:nvPr>
        </p:nvSpPr>
        <p:spPr bwMode="auto">
          <a:prstGeom prst="rect">
            <a:avLst/>
          </a:prstGeom>
          <a:noFill/>
          <a:ln w="0">
            <a:noFill/>
            <a:miter lim="800000"/>
            <a:headEnd/>
            <a:tailEnd/>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ts val="0"/>
              </a:spcBef>
              <a:spcAft>
                <a:spcPts val="0"/>
              </a:spcAft>
              <a:buFontTx/>
              <a:buNone/>
              <a:defRPr sz="8000" b="0" i="0" u="none" cap="all" spc="0">
                <a:solidFill>
                  <a:srgbClr val="FFFFFF"/>
                </a:solidFill>
                <a:latin typeface="Bosch Office Sans" panose="020B0604020202020204" pitchFamily="34" charset="0"/>
                <a:ea typeface="+mj-ea"/>
                <a:cs typeface="Arial" pitchFamily="34" charset="0"/>
              </a:defRPr>
            </a:lvl1pPr>
            <a:lvl2pPr algn="l" rtl="0" eaLnBrk="1" fontAlgn="base" hangingPunct="1">
              <a:lnSpc>
                <a:spcPct val="111000"/>
              </a:lnSpc>
              <a:spcBef>
                <a:spcPct val="0"/>
              </a:spcBef>
              <a:spcAft>
                <a:spcPct val="0"/>
              </a:spcAft>
              <a:defRPr sz="3600">
                <a:solidFill>
                  <a:srgbClr val="000000"/>
                </a:solidFill>
                <a:latin typeface="Bosch Office Sans"/>
              </a:defRPr>
            </a:lvl2pPr>
            <a:lvl3pPr algn="l" rtl="0" eaLnBrk="1" fontAlgn="base" hangingPunct="1">
              <a:lnSpc>
                <a:spcPct val="111000"/>
              </a:lnSpc>
              <a:spcBef>
                <a:spcPct val="0"/>
              </a:spcBef>
              <a:spcAft>
                <a:spcPct val="0"/>
              </a:spcAft>
              <a:defRPr sz="3600">
                <a:solidFill>
                  <a:srgbClr val="000000"/>
                </a:solidFill>
                <a:latin typeface="Bosch Office Sans"/>
              </a:defRPr>
            </a:lvl3pPr>
            <a:lvl4pPr algn="l" rtl="0" eaLnBrk="1" fontAlgn="base" hangingPunct="1">
              <a:lnSpc>
                <a:spcPct val="111000"/>
              </a:lnSpc>
              <a:spcBef>
                <a:spcPct val="0"/>
              </a:spcBef>
              <a:spcAft>
                <a:spcPct val="0"/>
              </a:spcAft>
              <a:defRPr sz="3600">
                <a:solidFill>
                  <a:srgbClr val="000000"/>
                </a:solidFill>
                <a:latin typeface="Bosch Office Sans"/>
              </a:defRPr>
            </a:lvl4pPr>
            <a:lvl5pPr algn="l" rtl="0" eaLnBrk="1" fontAlgn="base" hangingPunct="1">
              <a:lnSpc>
                <a:spcPct val="111000"/>
              </a:lnSpc>
              <a:spcBef>
                <a:spcPct val="0"/>
              </a:spcBef>
              <a:spcAft>
                <a:spcPct val="0"/>
              </a:spcAft>
              <a:defRPr sz="3600">
                <a:solidFill>
                  <a:srgbClr val="000000"/>
                </a:solidFill>
                <a:latin typeface="Bosch Office Sans"/>
              </a:defRPr>
            </a:lvl5pPr>
            <a:lvl6pPr marL="609254" algn="l" rtl="0" eaLnBrk="1" fontAlgn="base" hangingPunct="1">
              <a:lnSpc>
                <a:spcPct val="111000"/>
              </a:lnSpc>
              <a:spcBef>
                <a:spcPct val="0"/>
              </a:spcBef>
              <a:spcAft>
                <a:spcPct val="0"/>
              </a:spcAft>
              <a:defRPr sz="3600">
                <a:solidFill>
                  <a:srgbClr val="000000"/>
                </a:solidFill>
                <a:latin typeface="Bosch Office Sans"/>
              </a:defRPr>
            </a:lvl6pPr>
            <a:lvl7pPr marL="1218510" algn="l" rtl="0" eaLnBrk="1" fontAlgn="base" hangingPunct="1">
              <a:lnSpc>
                <a:spcPct val="111000"/>
              </a:lnSpc>
              <a:spcBef>
                <a:spcPct val="0"/>
              </a:spcBef>
              <a:spcAft>
                <a:spcPct val="0"/>
              </a:spcAft>
              <a:defRPr sz="3600">
                <a:solidFill>
                  <a:srgbClr val="000000"/>
                </a:solidFill>
                <a:latin typeface="Bosch Office Sans"/>
              </a:defRPr>
            </a:lvl7pPr>
            <a:lvl8pPr marL="1827764" algn="l" rtl="0" eaLnBrk="1" fontAlgn="base" hangingPunct="1">
              <a:lnSpc>
                <a:spcPct val="111000"/>
              </a:lnSpc>
              <a:spcBef>
                <a:spcPct val="0"/>
              </a:spcBef>
              <a:spcAft>
                <a:spcPct val="0"/>
              </a:spcAft>
              <a:defRPr sz="3600">
                <a:solidFill>
                  <a:srgbClr val="000000"/>
                </a:solidFill>
                <a:latin typeface="Bosch Office Sans"/>
              </a:defRPr>
            </a:lvl8pPr>
            <a:lvl9pPr marL="2437019" algn="l" rtl="0" eaLnBrk="1" fontAlgn="base" hangingPunct="1">
              <a:lnSpc>
                <a:spcPct val="111000"/>
              </a:lnSpc>
              <a:spcBef>
                <a:spcPct val="0"/>
              </a:spcBef>
              <a:spcAft>
                <a:spcPct val="0"/>
              </a:spcAft>
              <a:defRPr sz="3600">
                <a:solidFill>
                  <a:srgbClr val="000000"/>
                </a:solidFill>
                <a:latin typeface="Bosch Office Sans"/>
              </a:defRPr>
            </a:lvl9pPr>
          </a:lstStyle>
          <a:p>
            <a:r>
              <a:rPr lang="en-GB" kern="0" dirty="0"/>
              <a:t>BVMS</a:t>
            </a:r>
            <a:br>
              <a:rPr lang="en-GB" kern="0" dirty="0"/>
            </a:br>
            <a:r>
              <a:rPr lang="en-GB" kern="0" dirty="0"/>
              <a:t>ENTERPRISE</a:t>
            </a:r>
            <a:br>
              <a:rPr lang="en-GB" kern="0" dirty="0"/>
            </a:br>
            <a:endParaRPr lang="en-GB" kern="0" dirty="0"/>
          </a:p>
        </p:txBody>
      </p:sp>
    </p:spTree>
    <p:custDataLst>
      <p:tags r:id="rId2"/>
    </p:custDataLst>
    <p:extLst>
      <p:ext uri="{BB962C8B-B14F-4D97-AF65-F5344CB8AC3E}">
        <p14:creationId xmlns:p14="http://schemas.microsoft.com/office/powerpoint/2010/main" val="373835161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Enterprise</a:t>
            </a:r>
            <a:r>
              <a:rPr lang="pl-PL" dirty="0"/>
              <a:t> environment</a:t>
            </a:r>
            <a:r>
              <a:rPr lang="en-GB" dirty="0"/>
              <a:t> – Multi-servers</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383632" y="1068525"/>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t">
              <a:noAutofit/>
            </a:bodyPr>
            <a:lstStyle/>
            <a:p>
              <a:pPr algn="ctr">
                <a:spcBef>
                  <a:spcPts val="500"/>
                </a:spcBef>
              </a:pPr>
              <a:r>
                <a:rPr lang="pl-PL" sz="1000" b="1" dirty="0">
                  <a:solidFill>
                    <a:srgbClr val="535E6A"/>
                  </a:solidFill>
                </a:rPr>
                <a:t>BVMS Professional</a:t>
              </a:r>
              <a:endParaRPr lang="en-GB" sz="1000" b="1" dirty="0">
                <a:solidFill>
                  <a:srgbClr val="535E6A"/>
                </a:solidFill>
              </a:endParaRPr>
            </a:p>
            <a:p>
              <a:pPr algn="ctr">
                <a:spcBef>
                  <a:spcPts val="500"/>
                </a:spcBef>
              </a:pPr>
              <a:r>
                <a:rPr lang="en-GB" sz="1000" b="1" dirty="0"/>
                <a:t>Operator client</a:t>
              </a:r>
            </a:p>
          </p:txBody>
        </p:sp>
      </p:grpSp>
      <p:grpSp>
        <p:nvGrpSpPr>
          <p:cNvPr id="121" name="Groupe 120"/>
          <p:cNvGrpSpPr/>
          <p:nvPr/>
        </p:nvGrpSpPr>
        <p:grpSpPr>
          <a:xfrm>
            <a:off x="4856842" y="1293454"/>
            <a:ext cx="1255941" cy="1000293"/>
            <a:chOff x="341753" y="1296542"/>
            <a:chExt cx="1255941" cy="1000293"/>
          </a:xfrm>
        </p:grpSpPr>
        <p:pic>
          <p:nvPicPr>
            <p:cNvPr id="122" name="GEN_SERVEUR HP S380.png"/>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123" name="ZoneTexte 122"/>
            <p:cNvSpPr txBox="1"/>
            <p:nvPr/>
          </p:nvSpPr>
          <p:spPr>
            <a:xfrm>
              <a:off x="341753" y="1862329"/>
              <a:ext cx="1255941" cy="434506"/>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BVMS </a:t>
              </a:r>
              <a:r>
                <a:rPr lang="pl-PL" sz="1000" b="1" dirty="0">
                  <a:solidFill>
                    <a:srgbClr val="535E6A"/>
                  </a:solidFill>
                </a:rPr>
                <a:t>Professional </a:t>
              </a:r>
              <a:r>
                <a:rPr lang="en-GB" sz="1000" b="1" dirty="0">
                  <a:solidFill>
                    <a:srgbClr val="535E6A"/>
                  </a:solidFill>
                </a:rPr>
                <a:t>Server</a:t>
              </a:r>
            </a:p>
          </p:txBody>
        </p:sp>
      </p:grpSp>
      <p:grpSp>
        <p:nvGrpSpPr>
          <p:cNvPr id="124" name="Groupe 123"/>
          <p:cNvGrpSpPr>
            <a:grpSpLocks noChangeAspect="1"/>
          </p:cNvGrpSpPr>
          <p:nvPr/>
        </p:nvGrpSpPr>
        <p:grpSpPr>
          <a:xfrm>
            <a:off x="2194250" y="2974277"/>
            <a:ext cx="1938045" cy="474792"/>
            <a:chOff x="2098819" y="1417932"/>
            <a:chExt cx="2624055" cy="642854"/>
          </a:xfrm>
        </p:grpSpPr>
        <p:pic>
          <p:nvPicPr>
            <p:cNvPr id="125" name="VS_DINION_IP_bullet_4000_5000.png"/>
            <p:cNvPicPr>
              <a:picLocks noChangeAspect="1"/>
            </p:cNvPicPr>
            <p:nvPr/>
          </p:nvPicPr>
          <p:blipFill>
            <a:blip r:embed="rId10"/>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1"/>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2"/>
            <a:stretch>
              <a:fillRect/>
            </a:stretch>
          </p:blipFill>
          <p:spPr>
            <a:xfrm>
              <a:off x="3919306" y="1417932"/>
              <a:ext cx="803568" cy="642854"/>
            </a:xfrm>
            <a:prstGeom prst="rect">
              <a:avLst/>
            </a:prstGeom>
            <a:ln w="25400">
              <a:miter lim="400000"/>
            </a:ln>
          </p:spPr>
        </p:pic>
      </p:grpSp>
      <p:cxnSp>
        <p:nvCxnSpPr>
          <p:cNvPr id="42" name="Connecteur en angle 41"/>
          <p:cNvCxnSpPr/>
          <p:nvPr/>
        </p:nvCxnSpPr>
        <p:spPr>
          <a:xfrm>
            <a:off x="3490484" y="1446837"/>
            <a:ext cx="1407671" cy="1111652"/>
          </a:xfrm>
          <a:prstGeom prst="bentConnector3">
            <a:avLst>
              <a:gd name="adj1" fmla="val 78385"/>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5" name="Groupe 54"/>
          <p:cNvGrpSpPr/>
          <p:nvPr/>
        </p:nvGrpSpPr>
        <p:grpSpPr>
          <a:xfrm>
            <a:off x="1682755" y="4634200"/>
            <a:ext cx="1255941" cy="815796"/>
            <a:chOff x="7592651" y="1298307"/>
            <a:chExt cx="1255941" cy="815796"/>
          </a:xfrm>
        </p:grpSpPr>
        <p:pic>
          <p:nvPicPr>
            <p:cNvPr id="56" name="GEN_SERVEUR HP S380.png0"/>
            <p:cNvPicPr>
              <a:picLocks noChangeAspect="1"/>
            </p:cNvPicPr>
            <p:nvPr/>
          </p:nvPicPr>
          <p:blipFill>
            <a:blip r:embed="rId9"/>
            <a:stretch>
              <a:fillRect/>
            </a:stretch>
          </p:blipFill>
          <p:spPr>
            <a:xfrm>
              <a:off x="7598396" y="1298307"/>
              <a:ext cx="1250196" cy="587758"/>
            </a:xfrm>
            <a:prstGeom prst="rect">
              <a:avLst/>
            </a:prstGeom>
            <a:ln w="25400">
              <a:miter lim="400000"/>
            </a:ln>
          </p:spPr>
        </p:pic>
        <p:sp>
          <p:nvSpPr>
            <p:cNvPr id="57" name="ZoneTexte 56"/>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endParaRPr lang="en-GB" sz="1000" b="1" dirty="0">
                <a:solidFill>
                  <a:srgbClr val="535E6A"/>
                </a:solidFill>
              </a:endParaRPr>
            </a:p>
          </p:txBody>
        </p:sp>
      </p:grpSp>
      <p:grpSp>
        <p:nvGrpSpPr>
          <p:cNvPr id="62" name="Groupe 61"/>
          <p:cNvGrpSpPr/>
          <p:nvPr/>
        </p:nvGrpSpPr>
        <p:grpSpPr>
          <a:xfrm>
            <a:off x="3301656" y="4138346"/>
            <a:ext cx="1259236" cy="829413"/>
            <a:chOff x="7592651" y="2542692"/>
            <a:chExt cx="1259236" cy="829413"/>
          </a:xfrm>
        </p:grpSpPr>
        <p:pic>
          <p:nvPicPr>
            <p:cNvPr id="63" name="VS_BAIE iSCSI_E-Series.png0"/>
            <p:cNvPicPr>
              <a:picLocks noChangeAspect="1"/>
            </p:cNvPicPr>
            <p:nvPr/>
          </p:nvPicPr>
          <p:blipFill>
            <a:blip r:embed="rId13"/>
            <a:stretch>
              <a:fillRect/>
            </a:stretch>
          </p:blipFill>
          <p:spPr>
            <a:xfrm>
              <a:off x="7592652" y="2542692"/>
              <a:ext cx="1259235" cy="590465"/>
            </a:xfrm>
            <a:prstGeom prst="rect">
              <a:avLst/>
            </a:prstGeom>
            <a:ln w="25400">
              <a:miter lim="400000"/>
            </a:ln>
          </p:spPr>
        </p:pic>
        <p:sp>
          <p:nvSpPr>
            <p:cNvPr id="64" name="ZoneTexte 63"/>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sp>
        <p:nvSpPr>
          <p:cNvPr id="65" name="Rectangle 64"/>
          <p:cNvSpPr/>
          <p:nvPr/>
        </p:nvSpPr>
        <p:spPr>
          <a:xfrm>
            <a:off x="253998" y="2905534"/>
            <a:ext cx="4320000" cy="2556000"/>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6" name="ZoneTexte 65"/>
          <p:cNvSpPr txBox="1"/>
          <p:nvPr/>
        </p:nvSpPr>
        <p:spPr>
          <a:xfrm>
            <a:off x="292446" y="291463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Sub-system A</a:t>
            </a:r>
            <a:endParaRPr lang="en-GB" sz="1000" b="1" dirty="0">
              <a:solidFill>
                <a:srgbClr val="4F227E"/>
              </a:solidFill>
            </a:endParaRPr>
          </a:p>
        </p:txBody>
      </p:sp>
      <p:grpSp>
        <p:nvGrpSpPr>
          <p:cNvPr id="71" name="Groupe 70"/>
          <p:cNvGrpSpPr/>
          <p:nvPr/>
        </p:nvGrpSpPr>
        <p:grpSpPr>
          <a:xfrm>
            <a:off x="1668573" y="3763076"/>
            <a:ext cx="1487416" cy="564932"/>
            <a:chOff x="2663491" y="2740757"/>
            <a:chExt cx="1487416" cy="564932"/>
          </a:xfrm>
        </p:grpSpPr>
        <p:pic>
          <p:nvPicPr>
            <p:cNvPr id="72" name="Picture 4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73" name="Forme libre 72"/>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4" name="Forme libre 7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75" name="Connecteur droit 7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76" name="Forme libre 7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7" name="Forme libre 7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sp>
        <p:nvSpPr>
          <p:cNvPr id="78" name="Rectangle 77"/>
          <p:cNvSpPr/>
          <p:nvPr/>
        </p:nvSpPr>
        <p:spPr>
          <a:xfrm>
            <a:off x="6502499" y="2893175"/>
            <a:ext cx="4197722" cy="2576247"/>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9" name="ZoneTexte 78"/>
          <p:cNvSpPr txBox="1"/>
          <p:nvPr/>
        </p:nvSpPr>
        <p:spPr>
          <a:xfrm>
            <a:off x="6548625" y="289188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Sub-system B</a:t>
            </a:r>
            <a:endParaRPr lang="en-GB" sz="1000" b="1" dirty="0">
              <a:solidFill>
                <a:srgbClr val="4F227E"/>
              </a:solidFill>
            </a:endParaRPr>
          </a:p>
        </p:txBody>
      </p:sp>
      <p:cxnSp>
        <p:nvCxnSpPr>
          <p:cNvPr id="87" name="Connecteur en angle 86"/>
          <p:cNvCxnSpPr/>
          <p:nvPr/>
        </p:nvCxnSpPr>
        <p:spPr>
          <a:xfrm flipH="1" flipV="1">
            <a:off x="5679949" y="3005450"/>
            <a:ext cx="2196000" cy="1044000"/>
          </a:xfrm>
          <a:prstGeom prst="bentConnector2">
            <a:avLst/>
          </a:prstGeom>
          <a:ln w="25400">
            <a:solidFill>
              <a:srgbClr val="535E6A"/>
            </a:solidFill>
            <a:prstDash val="solid"/>
            <a:headEnd type="diamond"/>
            <a:tailEnd type="diamond"/>
          </a:ln>
        </p:spPr>
        <p:style>
          <a:lnRef idx="1">
            <a:srgbClr val="00A9B8"/>
          </a:lnRef>
          <a:fillRef idx="0">
            <a:srgbClr val="00A9B8"/>
          </a:fillRef>
          <a:effectRef idx="0">
            <a:srgbClr val="00A9B8"/>
          </a:effectRef>
          <a:fontRef idx="minor">
            <a:schemeClr val="tx1"/>
          </a:fontRef>
        </p:style>
      </p:cxnSp>
      <p:cxnSp>
        <p:nvCxnSpPr>
          <p:cNvPr id="90" name="Connecteur en angle 89"/>
          <p:cNvCxnSpPr>
            <a:cxnSpLocks/>
          </p:cNvCxnSpPr>
          <p:nvPr/>
        </p:nvCxnSpPr>
        <p:spPr>
          <a:xfrm rot="5400000" flipH="1" flipV="1">
            <a:off x="3251523" y="3281702"/>
            <a:ext cx="288000" cy="61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1" name="Connecteur en angle 90"/>
          <p:cNvCxnSpPr>
            <a:cxnSpLocks/>
          </p:cNvCxnSpPr>
          <p:nvPr/>
        </p:nvCxnSpPr>
        <p:spPr>
          <a:xfrm rot="5400000" flipH="1" flipV="1">
            <a:off x="2756527" y="3469090"/>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2" name="Connecteur en angle 91"/>
          <p:cNvCxnSpPr>
            <a:cxnSpLocks/>
          </p:cNvCxnSpPr>
          <p:nvPr/>
        </p:nvCxnSpPr>
        <p:spPr>
          <a:xfrm rot="16200000" flipV="1">
            <a:off x="2318761" y="3464792"/>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40" name="Groupe 139"/>
          <p:cNvGrpSpPr/>
          <p:nvPr/>
        </p:nvGrpSpPr>
        <p:grpSpPr>
          <a:xfrm>
            <a:off x="9406985" y="4333360"/>
            <a:ext cx="1261686" cy="1026610"/>
            <a:chOff x="7589425" y="3426961"/>
            <a:chExt cx="1261686" cy="1026610"/>
          </a:xfrm>
        </p:grpSpPr>
        <p:pic>
          <p:nvPicPr>
            <p:cNvPr id="141" name="VS_DIVAR_IP_6000_SMALL.png0"/>
            <p:cNvPicPr>
              <a:picLocks noChangeAspect="1"/>
            </p:cNvPicPr>
            <p:nvPr/>
          </p:nvPicPr>
          <p:blipFill>
            <a:blip r:embed="rId14"/>
            <a:stretch>
              <a:fillRect/>
            </a:stretch>
          </p:blipFill>
          <p:spPr>
            <a:xfrm>
              <a:off x="7589425" y="3426961"/>
              <a:ext cx="1261686" cy="689157"/>
            </a:xfrm>
            <a:prstGeom prst="rect">
              <a:avLst/>
            </a:prstGeom>
            <a:ln w="25400">
              <a:miter lim="400000"/>
            </a:ln>
          </p:spPr>
        </p:pic>
        <p:sp>
          <p:nvSpPr>
            <p:cNvPr id="142" name="ZoneTexte 141"/>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p:txBody>
        </p:sp>
      </p:grpSp>
      <p:cxnSp>
        <p:nvCxnSpPr>
          <p:cNvPr id="143" name="Connecteur en angle 142"/>
          <p:cNvCxnSpPr/>
          <p:nvPr/>
        </p:nvCxnSpPr>
        <p:spPr>
          <a:xfrm flipV="1">
            <a:off x="1746801" y="4299193"/>
            <a:ext cx="57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44" name="Connecteur en angle 143"/>
          <p:cNvCxnSpPr/>
          <p:nvPr/>
        </p:nvCxnSpPr>
        <p:spPr>
          <a:xfrm flipH="1" flipV="1">
            <a:off x="2485681" y="4299193"/>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50" name="Groupe 149"/>
          <p:cNvGrpSpPr/>
          <p:nvPr/>
        </p:nvGrpSpPr>
        <p:grpSpPr>
          <a:xfrm>
            <a:off x="7988525" y="3772899"/>
            <a:ext cx="1487416" cy="564932"/>
            <a:chOff x="2663491" y="2740757"/>
            <a:chExt cx="1487416" cy="564932"/>
          </a:xfrm>
        </p:grpSpPr>
        <p:pic>
          <p:nvPicPr>
            <p:cNvPr id="151" name="Picture 40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52" name="Forme libre 151"/>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4" name="Forme libre 15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55" name="Connecteur droit 15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56" name="Forme libre 15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7" name="Forme libre 15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166" name="Connecteur en angle 165"/>
          <p:cNvCxnSpPr/>
          <p:nvPr/>
        </p:nvCxnSpPr>
        <p:spPr>
          <a:xfrm flipH="1" flipV="1">
            <a:off x="8805633" y="4309016"/>
            <a:ext cx="75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88" name="Connecteur en angle 87"/>
          <p:cNvCxnSpPr/>
          <p:nvPr/>
        </p:nvCxnSpPr>
        <p:spPr>
          <a:xfrm rot="16200000" flipV="1">
            <a:off x="2260829" y="4446974"/>
            <a:ext cx="295564" cy="1"/>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6" name="Connecteur en angle 95"/>
          <p:cNvCxnSpPr/>
          <p:nvPr/>
        </p:nvCxnSpPr>
        <p:spPr>
          <a:xfrm flipV="1">
            <a:off x="3181447" y="3005450"/>
            <a:ext cx="2124000" cy="1044000"/>
          </a:xfrm>
          <a:prstGeom prst="bentConnector2">
            <a:avLst/>
          </a:prstGeom>
          <a:ln w="25400">
            <a:solidFill>
              <a:srgbClr val="535E6A"/>
            </a:solidFill>
            <a:prstDash val="solid"/>
            <a:headEnd type="diamond"/>
            <a:tailEnd type="diamond"/>
          </a:ln>
        </p:spPr>
        <p:style>
          <a:lnRef idx="1">
            <a:srgbClr val="00A9B8"/>
          </a:lnRef>
          <a:fillRef idx="0">
            <a:srgbClr val="00A9B8"/>
          </a:fillRef>
          <a:effectRef idx="0">
            <a:srgbClr val="00A9B8"/>
          </a:effectRef>
          <a:fontRef idx="minor">
            <a:schemeClr val="tx1"/>
          </a:fontRef>
        </p:style>
      </p:cxnSp>
      <p:grpSp>
        <p:nvGrpSpPr>
          <p:cNvPr id="97" name="Groupe 96"/>
          <p:cNvGrpSpPr/>
          <p:nvPr/>
        </p:nvGrpSpPr>
        <p:grpSpPr>
          <a:xfrm>
            <a:off x="309765" y="3184928"/>
            <a:ext cx="1255941" cy="869669"/>
            <a:chOff x="341753" y="1296542"/>
            <a:chExt cx="1255941" cy="869669"/>
          </a:xfrm>
        </p:grpSpPr>
        <p:pic>
          <p:nvPicPr>
            <p:cNvPr id="98" name="GEN_SERVEUR HP S380.png000"/>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99" name="ZoneTexte 98"/>
            <p:cNvSpPr txBox="1"/>
            <p:nvPr/>
          </p:nvSpPr>
          <p:spPr>
            <a:xfrm>
              <a:off x="341753" y="1731705"/>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p:txBody>
        </p:sp>
      </p:grpSp>
      <p:cxnSp>
        <p:nvCxnSpPr>
          <p:cNvPr id="100" name="Connecteur en angle 99"/>
          <p:cNvCxnSpPr/>
          <p:nvPr/>
        </p:nvCxnSpPr>
        <p:spPr>
          <a:xfrm>
            <a:off x="1526472" y="3579958"/>
            <a:ext cx="612000" cy="144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01" name="Groupe 100"/>
          <p:cNvGrpSpPr>
            <a:grpSpLocks noChangeAspect="1"/>
          </p:cNvGrpSpPr>
          <p:nvPr/>
        </p:nvGrpSpPr>
        <p:grpSpPr>
          <a:xfrm>
            <a:off x="8501912" y="2976533"/>
            <a:ext cx="1938045" cy="474792"/>
            <a:chOff x="2098819" y="1417932"/>
            <a:chExt cx="2624055" cy="642854"/>
          </a:xfrm>
        </p:grpSpPr>
        <p:pic>
          <p:nvPicPr>
            <p:cNvPr id="102" name="VS_DINION_IP_bullet_4000_5000.png0"/>
            <p:cNvPicPr>
              <a:picLocks noChangeAspect="1"/>
            </p:cNvPicPr>
            <p:nvPr/>
          </p:nvPicPr>
          <p:blipFill>
            <a:blip r:embed="rId10"/>
            <a:stretch>
              <a:fillRect/>
            </a:stretch>
          </p:blipFill>
          <p:spPr>
            <a:xfrm>
              <a:off x="2957160" y="1421361"/>
              <a:ext cx="718398" cy="538798"/>
            </a:xfrm>
            <a:prstGeom prst="rect">
              <a:avLst/>
            </a:prstGeom>
            <a:ln w="25400">
              <a:miter lim="400000"/>
            </a:ln>
          </p:spPr>
        </p:pic>
        <p:pic>
          <p:nvPicPr>
            <p:cNvPr id="103" name="VS_FLEXIDOME panoramic 7000.png0"/>
            <p:cNvPicPr>
              <a:picLocks noChangeAspect="1"/>
            </p:cNvPicPr>
            <p:nvPr/>
          </p:nvPicPr>
          <p:blipFill>
            <a:blip r:embed="rId11"/>
            <a:stretch>
              <a:fillRect/>
            </a:stretch>
          </p:blipFill>
          <p:spPr>
            <a:xfrm>
              <a:off x="2098819" y="1445342"/>
              <a:ext cx="664232" cy="498174"/>
            </a:xfrm>
            <a:prstGeom prst="rect">
              <a:avLst/>
            </a:prstGeom>
            <a:ln w="25400">
              <a:miter lim="400000"/>
            </a:ln>
          </p:spPr>
        </p:pic>
        <p:pic>
          <p:nvPicPr>
            <p:cNvPr id="104" name="VS_AUTODOME 7000.png0"/>
            <p:cNvPicPr>
              <a:picLocks noChangeAspect="1"/>
            </p:cNvPicPr>
            <p:nvPr/>
          </p:nvPicPr>
          <p:blipFill>
            <a:blip r:embed="rId12"/>
            <a:stretch>
              <a:fillRect/>
            </a:stretch>
          </p:blipFill>
          <p:spPr>
            <a:xfrm>
              <a:off x="3919306" y="1417932"/>
              <a:ext cx="803568" cy="642854"/>
            </a:xfrm>
            <a:prstGeom prst="rect">
              <a:avLst/>
            </a:prstGeom>
            <a:ln w="25400">
              <a:miter lim="400000"/>
            </a:ln>
          </p:spPr>
        </p:pic>
      </p:grpSp>
      <p:cxnSp>
        <p:nvCxnSpPr>
          <p:cNvPr id="105" name="Connecteur en angle 104"/>
          <p:cNvCxnSpPr>
            <a:cxnSpLocks/>
          </p:cNvCxnSpPr>
          <p:nvPr/>
        </p:nvCxnSpPr>
        <p:spPr>
          <a:xfrm rot="5400000" flipH="1" flipV="1">
            <a:off x="9559185" y="3283958"/>
            <a:ext cx="288000" cy="61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06" name="Connecteur en angle 105"/>
          <p:cNvCxnSpPr>
            <a:cxnSpLocks/>
          </p:cNvCxnSpPr>
          <p:nvPr/>
        </p:nvCxnSpPr>
        <p:spPr>
          <a:xfrm rot="5400000" flipH="1" flipV="1">
            <a:off x="9064189" y="3471346"/>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07" name="Connecteur en angle 106"/>
          <p:cNvCxnSpPr>
            <a:cxnSpLocks/>
          </p:cNvCxnSpPr>
          <p:nvPr/>
        </p:nvCxnSpPr>
        <p:spPr>
          <a:xfrm rot="16200000" flipV="1">
            <a:off x="8626423" y="3467048"/>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08" name="Groupe 107"/>
          <p:cNvGrpSpPr/>
          <p:nvPr/>
        </p:nvGrpSpPr>
        <p:grpSpPr>
          <a:xfrm>
            <a:off x="6577885" y="3179795"/>
            <a:ext cx="1261686" cy="766927"/>
            <a:chOff x="7091880" y="1531427"/>
            <a:chExt cx="1261686" cy="766927"/>
          </a:xfrm>
        </p:grpSpPr>
        <p:pic>
          <p:nvPicPr>
            <p:cNvPr id="128" name="Image 1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91880" y="1531427"/>
              <a:ext cx="1261686" cy="563385"/>
            </a:xfrm>
            <a:prstGeom prst="rect">
              <a:avLst/>
            </a:prstGeom>
          </p:spPr>
        </p:pic>
        <p:sp>
          <p:nvSpPr>
            <p:cNvPr id="129" name="ZoneTexte 128"/>
            <p:cNvSpPr txBox="1"/>
            <p:nvPr/>
          </p:nvSpPr>
          <p:spPr>
            <a:xfrm>
              <a:off x="7091880" y="2094812"/>
              <a:ext cx="1261686"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7000</a:t>
              </a:r>
            </a:p>
          </p:txBody>
        </p:sp>
      </p:grpSp>
      <p:cxnSp>
        <p:nvCxnSpPr>
          <p:cNvPr id="130" name="Connecteur en angle 129"/>
          <p:cNvCxnSpPr/>
          <p:nvPr/>
        </p:nvCxnSpPr>
        <p:spPr>
          <a:xfrm>
            <a:off x="7718567" y="3570481"/>
            <a:ext cx="612000" cy="144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31" name="Groupe 130"/>
          <p:cNvGrpSpPr>
            <a:grpSpLocks noChangeAspect="1"/>
          </p:cNvGrpSpPr>
          <p:nvPr/>
        </p:nvGrpSpPr>
        <p:grpSpPr>
          <a:xfrm>
            <a:off x="296102" y="4199016"/>
            <a:ext cx="1403044" cy="810673"/>
            <a:chOff x="554990" y="3568521"/>
            <a:chExt cx="2014553" cy="1164001"/>
          </a:xfrm>
        </p:grpSpPr>
        <p:grpSp>
          <p:nvGrpSpPr>
            <p:cNvPr id="132" name="Groupe 131"/>
            <p:cNvGrpSpPr/>
            <p:nvPr/>
          </p:nvGrpSpPr>
          <p:grpSpPr>
            <a:xfrm>
              <a:off x="554990" y="3568521"/>
              <a:ext cx="2014553" cy="961496"/>
              <a:chOff x="3615486" y="2758444"/>
              <a:chExt cx="2014553" cy="961496"/>
            </a:xfrm>
          </p:grpSpPr>
          <p:pic>
            <p:nvPicPr>
              <p:cNvPr id="134" name="2 Ecrans.png0"/>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35" name="GEN_STATION DE TRAVAIL.png0"/>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33" name="ZoneTexte 132"/>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cxnSp>
        <p:nvCxnSpPr>
          <p:cNvPr id="136" name="Connecteur en angle 135"/>
          <p:cNvCxnSpPr/>
          <p:nvPr/>
        </p:nvCxnSpPr>
        <p:spPr>
          <a:xfrm flipV="1">
            <a:off x="8000859" y="4311140"/>
            <a:ext cx="57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49" name="Groupe 148"/>
          <p:cNvGrpSpPr>
            <a:grpSpLocks noChangeAspect="1"/>
          </p:cNvGrpSpPr>
          <p:nvPr/>
        </p:nvGrpSpPr>
        <p:grpSpPr>
          <a:xfrm>
            <a:off x="6550160" y="4210963"/>
            <a:ext cx="1403044" cy="810673"/>
            <a:chOff x="554990" y="3568521"/>
            <a:chExt cx="2014553" cy="1164001"/>
          </a:xfrm>
        </p:grpSpPr>
        <p:grpSp>
          <p:nvGrpSpPr>
            <p:cNvPr id="167" name="Groupe 166"/>
            <p:cNvGrpSpPr/>
            <p:nvPr/>
          </p:nvGrpSpPr>
          <p:grpSpPr>
            <a:xfrm>
              <a:off x="554990" y="3568521"/>
              <a:ext cx="2014553" cy="961496"/>
              <a:chOff x="3615486" y="2758444"/>
              <a:chExt cx="2014553" cy="961496"/>
            </a:xfrm>
          </p:grpSpPr>
          <p:pic>
            <p:nvPicPr>
              <p:cNvPr id="169" name="2 Ecrans.png00"/>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70" name="GEN_STATION DE TRAVAIL.png00"/>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68" name="ZoneTexte 16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Operator client</a:t>
              </a:r>
            </a:p>
          </p:txBody>
        </p:sp>
      </p:grpSp>
      <p:cxnSp>
        <p:nvCxnSpPr>
          <p:cNvPr id="137" name="Connecteur en angle 136"/>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138" name="ZoneTexte 137"/>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3" name="TextBox 2"/>
          <p:cNvSpPr txBox="1"/>
          <p:nvPr/>
        </p:nvSpPr>
        <p:spPr>
          <a:xfrm>
            <a:off x="6644281" y="1089505"/>
            <a:ext cx="3902965" cy="922947"/>
          </a:xfrm>
          <a:prstGeom prst="rect">
            <a:avLst/>
          </a:prstGeom>
          <a:noFill/>
        </p:spPr>
        <p:txBody>
          <a:bodyPr wrap="square" lIns="0" tIns="0" rIns="0" bIns="0" rtlCol="0">
            <a:noAutofit/>
          </a:bodyPr>
          <a:lstStyle/>
          <a:p>
            <a:pPr marL="252000" indent="-252000">
              <a:spcBef>
                <a:spcPts val="500"/>
              </a:spcBef>
              <a:buFontTx/>
              <a:buNone/>
            </a:pPr>
            <a:r>
              <a:rPr lang="en-US" sz="900" dirty="0">
                <a:solidFill>
                  <a:srgbClr val="535E6A"/>
                </a:solidFill>
              </a:rPr>
              <a:t>Up to 100 subsystems connected to EMS</a:t>
            </a:r>
          </a:p>
          <a:p>
            <a:pPr marL="252000" indent="-252000">
              <a:spcBef>
                <a:spcPts val="500"/>
              </a:spcBef>
            </a:pPr>
            <a:r>
              <a:rPr lang="en-GB" sz="900" dirty="0">
                <a:solidFill>
                  <a:srgbClr val="535E6A"/>
                </a:solidFill>
              </a:rPr>
              <a:t>Up to 2.000 cameras per subsystem.</a:t>
            </a:r>
          </a:p>
          <a:p>
            <a:pPr marL="252000" indent="-252000">
              <a:spcBef>
                <a:spcPts val="500"/>
              </a:spcBef>
            </a:pPr>
            <a:r>
              <a:rPr lang="en-GB" sz="900" dirty="0">
                <a:solidFill>
                  <a:srgbClr val="535E6A"/>
                </a:solidFill>
              </a:rPr>
              <a:t>Up to 100 Enterprise user-groups.</a:t>
            </a:r>
          </a:p>
          <a:p>
            <a:pPr marL="252000" indent="-252000">
              <a:spcBef>
                <a:spcPts val="500"/>
              </a:spcBef>
              <a:buFontTx/>
              <a:buNone/>
            </a:pPr>
            <a:r>
              <a:rPr lang="en-GB" sz="900" dirty="0">
                <a:solidFill>
                  <a:srgbClr val="535E6A"/>
                </a:solidFill>
              </a:rPr>
              <a:t>Up to 14.000 cameras per user-group (Note: Performance workstation   </a:t>
            </a:r>
            <a:br>
              <a:rPr lang="en-GB" sz="900" dirty="0">
                <a:solidFill>
                  <a:srgbClr val="535E6A"/>
                </a:solidFill>
              </a:rPr>
            </a:br>
            <a:r>
              <a:rPr lang="en-GB" sz="900" dirty="0">
                <a:solidFill>
                  <a:srgbClr val="535E6A"/>
                </a:solidFill>
              </a:rPr>
              <a:t>              required, min.16GB R</a:t>
            </a:r>
            <a:r>
              <a:rPr lang="en-US" sz="900" dirty="0">
                <a:solidFill>
                  <a:srgbClr val="535E6A"/>
                </a:solidFill>
              </a:rPr>
              <a:t>AM for the Enterprise Operator Client </a:t>
            </a:r>
            <a:endParaRPr lang="en-GB" sz="900" dirty="0">
              <a:solidFill>
                <a:srgbClr val="535E6A"/>
              </a:solidFill>
            </a:endParaRPr>
          </a:p>
          <a:p>
            <a:pPr marL="252000" indent="-252000">
              <a:spcBef>
                <a:spcPts val="500"/>
              </a:spcBef>
              <a:buFontTx/>
              <a:buNone/>
            </a:pPr>
            <a:r>
              <a:rPr lang="en-GB" sz="900" dirty="0">
                <a:solidFill>
                  <a:srgbClr val="535E6A"/>
                </a:solidFill>
              </a:rPr>
              <a:t>Subsystem</a:t>
            </a:r>
            <a:r>
              <a:rPr lang="pl-PL" sz="900" dirty="0">
                <a:solidFill>
                  <a:srgbClr val="535E6A"/>
                </a:solidFill>
              </a:rPr>
              <a:t>s</a:t>
            </a:r>
            <a:r>
              <a:rPr lang="en-GB" sz="900" dirty="0">
                <a:solidFill>
                  <a:srgbClr val="535E6A"/>
                </a:solidFill>
              </a:rPr>
              <a:t>: BVMS (Lite, Plus, Professional), </a:t>
            </a:r>
            <a:br>
              <a:rPr lang="en-GB" sz="900" dirty="0">
                <a:solidFill>
                  <a:srgbClr val="535E6A"/>
                </a:solidFill>
              </a:rPr>
            </a:br>
            <a:r>
              <a:rPr lang="en-GB" sz="900" dirty="0">
                <a:solidFill>
                  <a:srgbClr val="535E6A"/>
                </a:solidFill>
              </a:rPr>
              <a:t>              DIVAR IP AIO 4000/6000/7000</a:t>
            </a:r>
          </a:p>
        </p:txBody>
      </p:sp>
      <p:sp>
        <p:nvSpPr>
          <p:cNvPr id="158" name="TextBox 157"/>
          <p:cNvSpPr txBox="1"/>
          <p:nvPr/>
        </p:nvSpPr>
        <p:spPr>
          <a:xfrm>
            <a:off x="4760728" y="4134042"/>
            <a:ext cx="1512997" cy="1335379"/>
          </a:xfrm>
          <a:prstGeom prst="rect">
            <a:avLst/>
          </a:prstGeom>
          <a:noFill/>
        </p:spPr>
        <p:txBody>
          <a:bodyPr wrap="square" lIns="0" tIns="0" rIns="0" bIns="0" rtlCol="0">
            <a:noAutofit/>
          </a:bodyPr>
          <a:lstStyle/>
          <a:p>
            <a:pPr algn="ctr">
              <a:spcBef>
                <a:spcPts val="500"/>
              </a:spcBef>
            </a:pPr>
            <a:r>
              <a:rPr lang="en-GB" sz="900" dirty="0">
                <a:solidFill>
                  <a:srgbClr val="535E6A"/>
                </a:solidFill>
              </a:rPr>
              <a:t>Minimum speed: 10Mbit/s. </a:t>
            </a:r>
          </a:p>
          <a:p>
            <a:pPr algn="ctr">
              <a:spcBef>
                <a:spcPts val="500"/>
              </a:spcBef>
            </a:pPr>
            <a:r>
              <a:rPr lang="en-GB" sz="900" dirty="0">
                <a:solidFill>
                  <a:srgbClr val="535E6A"/>
                </a:solidFill>
              </a:rPr>
              <a:t>Recommended speed: 100Mbit/s</a:t>
            </a:r>
          </a:p>
          <a:p>
            <a:pPr algn="ctr">
              <a:spcBef>
                <a:spcPts val="500"/>
              </a:spcBef>
            </a:pPr>
            <a:r>
              <a:rPr lang="en-GB" sz="900" dirty="0">
                <a:solidFill>
                  <a:srgbClr val="535E6A"/>
                </a:solidFill>
              </a:rPr>
              <a:t>(network speed has an impact on the start-up time of the enterprise operator client and the number of video streams that can be displayed).</a:t>
            </a:r>
          </a:p>
        </p:txBody>
      </p:sp>
      <p:sp>
        <p:nvSpPr>
          <p:cNvPr id="139" name="Rectangle à coins arrondis 160"/>
          <p:cNvSpPr>
            <a:spLocks noChangeAspect="1"/>
          </p:cNvSpPr>
          <p:nvPr/>
        </p:nvSpPr>
        <p:spPr>
          <a:xfrm>
            <a:off x="6589673" y="256895"/>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45" name="ZoneTexte 161"/>
          <p:cNvSpPr txBox="1">
            <a:spLocks/>
          </p:cNvSpPr>
          <p:nvPr/>
        </p:nvSpPr>
        <p:spPr>
          <a:xfrm>
            <a:off x="6589673" y="254513"/>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CAMERAS</a:t>
            </a:r>
          </a:p>
          <a:p>
            <a:pPr algn="ctr">
              <a:spcBef>
                <a:spcPts val="500"/>
              </a:spcBef>
            </a:pPr>
            <a:r>
              <a:rPr lang="en-GB" sz="1200" b="1" dirty="0">
                <a:solidFill>
                  <a:srgbClr val="FFFFFF"/>
                </a:solidFill>
              </a:rPr>
              <a:t>14.000</a:t>
            </a:r>
          </a:p>
          <a:p>
            <a:pPr algn="ctr">
              <a:spcBef>
                <a:spcPts val="500"/>
              </a:spcBef>
            </a:pPr>
            <a:r>
              <a:rPr lang="en-GB" sz="800" b="1" dirty="0">
                <a:solidFill>
                  <a:srgbClr val="FFFFFF"/>
                </a:solidFill>
              </a:rPr>
              <a:t>max</a:t>
            </a:r>
          </a:p>
        </p:txBody>
      </p:sp>
      <p:sp>
        <p:nvSpPr>
          <p:cNvPr id="146" name="Rectangle à coins arrondis 163"/>
          <p:cNvSpPr>
            <a:spLocks noChangeAspect="1"/>
          </p:cNvSpPr>
          <p:nvPr/>
        </p:nvSpPr>
        <p:spPr>
          <a:xfrm>
            <a:off x="7217642" y="253307"/>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47" name="ZoneTexte 164"/>
          <p:cNvSpPr txBox="1">
            <a:spLocks/>
          </p:cNvSpPr>
          <p:nvPr/>
        </p:nvSpPr>
        <p:spPr>
          <a:xfrm>
            <a:off x="7217642" y="250925"/>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CLIENTS</a:t>
            </a:r>
          </a:p>
          <a:p>
            <a:pPr algn="ctr">
              <a:spcBef>
                <a:spcPts val="500"/>
              </a:spcBef>
            </a:pPr>
            <a:r>
              <a:rPr lang="en-GB" sz="1200" b="1" dirty="0">
                <a:solidFill>
                  <a:srgbClr val="FFFFFF"/>
                </a:solidFill>
              </a:rPr>
              <a:t>100</a:t>
            </a:r>
            <a:r>
              <a:rPr lang="en-GB" sz="800" b="1" dirty="0">
                <a:solidFill>
                  <a:srgbClr val="FFFFFF"/>
                </a:solidFill>
              </a:rPr>
              <a:t> </a:t>
            </a:r>
          </a:p>
          <a:p>
            <a:pPr algn="ctr">
              <a:spcBef>
                <a:spcPts val="500"/>
              </a:spcBef>
            </a:pPr>
            <a:r>
              <a:rPr lang="en-GB" sz="800" b="1" dirty="0">
                <a:solidFill>
                  <a:srgbClr val="FFFFFF"/>
                </a:solidFill>
              </a:rPr>
              <a:t>max</a:t>
            </a:r>
          </a:p>
        </p:txBody>
      </p:sp>
      <p:sp>
        <p:nvSpPr>
          <p:cNvPr id="148" name="Rectangle à coins arrondis 47"/>
          <p:cNvSpPr>
            <a:spLocks noChangeAspect="1"/>
          </p:cNvSpPr>
          <p:nvPr/>
        </p:nvSpPr>
        <p:spPr>
          <a:xfrm>
            <a:off x="7845611" y="244981"/>
            <a:ext cx="828422"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3" name="ZoneTexte 48"/>
          <p:cNvSpPr txBox="1">
            <a:spLocks/>
          </p:cNvSpPr>
          <p:nvPr/>
        </p:nvSpPr>
        <p:spPr>
          <a:xfrm>
            <a:off x="7848443" y="253931"/>
            <a:ext cx="8106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SUBSYSTEMS</a:t>
            </a:r>
          </a:p>
          <a:p>
            <a:pPr algn="ctr">
              <a:spcBef>
                <a:spcPts val="500"/>
              </a:spcBef>
            </a:pPr>
            <a:r>
              <a:rPr lang="en-GB" sz="1200" b="1" dirty="0">
                <a:solidFill>
                  <a:srgbClr val="FFFFFF"/>
                </a:solidFill>
              </a:rPr>
              <a:t>100</a:t>
            </a:r>
            <a:r>
              <a:rPr lang="en-GB" sz="800" b="1" dirty="0">
                <a:solidFill>
                  <a:srgbClr val="FFFFFF"/>
                </a:solidFill>
              </a:rPr>
              <a:t> </a:t>
            </a:r>
          </a:p>
          <a:p>
            <a:pPr algn="ctr">
              <a:spcBef>
                <a:spcPts val="500"/>
              </a:spcBef>
            </a:pPr>
            <a:r>
              <a:rPr lang="en-GB" sz="800" b="1" dirty="0">
                <a:solidFill>
                  <a:srgbClr val="FFFFFF"/>
                </a:solidFill>
              </a:rPr>
              <a:t>max</a:t>
            </a:r>
          </a:p>
        </p:txBody>
      </p:sp>
      <p:sp>
        <p:nvSpPr>
          <p:cNvPr id="160" name="Chapter_titleonly">
            <a:extLst>
              <a:ext uri="{FF2B5EF4-FFF2-40B4-BE49-F238E27FC236}">
                <a16:creationId xmlns:a16="http://schemas.microsoft.com/office/drawing/2014/main" id="{1011EBE7-7254-4F7B-867A-A26F85AC5A30}"/>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4" name="Slide Number Placeholder 3">
            <a:extLst>
              <a:ext uri="{FF2B5EF4-FFF2-40B4-BE49-F238E27FC236}">
                <a16:creationId xmlns:a16="http://schemas.microsoft.com/office/drawing/2014/main" id="{D1FEAEA8-B0DA-475F-A5CE-E1697CD99DB9}"/>
              </a:ext>
            </a:extLst>
          </p:cNvPr>
          <p:cNvSpPr>
            <a:spLocks noGrp="1"/>
          </p:cNvSpPr>
          <p:nvPr>
            <p:ph type="sldNum" sz="quarter" idx="12"/>
          </p:nvPr>
        </p:nvSpPr>
        <p:spPr/>
        <p:txBody>
          <a:bodyPr/>
          <a:lstStyle/>
          <a:p>
            <a:fld id="{4898AEC0-503E-4FA4-859C-D0F72D6E3F79}" type="slidenum">
              <a:rPr lang="en-US" noProof="1" smtClean="0"/>
              <a:pPr/>
              <a:t>13</a:t>
            </a:fld>
            <a:endParaRPr lang="en-US" noProof="1"/>
          </a:p>
        </p:txBody>
      </p:sp>
      <p:sp>
        <p:nvSpPr>
          <p:cNvPr id="6" name="Rectangle 5">
            <a:extLst>
              <a:ext uri="{FF2B5EF4-FFF2-40B4-BE49-F238E27FC236}">
                <a16:creationId xmlns:a16="http://schemas.microsoft.com/office/drawing/2014/main" id="{E9EC000A-5F91-4137-D6F4-D346135B9E11}"/>
              </a:ext>
            </a:extLst>
          </p:cNvPr>
          <p:cNvSpPr/>
          <p:nvPr/>
        </p:nvSpPr>
        <p:spPr>
          <a:xfrm>
            <a:off x="244388" y="2467433"/>
            <a:ext cx="4320000" cy="369332"/>
          </a:xfrm>
          <a:prstGeom prst="rect">
            <a:avLst/>
          </a:prstGeom>
        </p:spPr>
        <p:txBody>
          <a:bodyPr wrap="square">
            <a:spAutoFit/>
          </a:bodyPr>
          <a:lstStyle/>
          <a:p>
            <a:pPr>
              <a:spcBef>
                <a:spcPts val="500"/>
              </a:spcBef>
            </a:pPr>
            <a:r>
              <a:rPr lang="en-GB" sz="900" b="1" dirty="0">
                <a:solidFill>
                  <a:srgbClr val="E12319"/>
                </a:solidFill>
              </a:rPr>
              <a:t>We recommend to use a secure connection, for example, SSH or VPN, to allow multiple locations to communicate.</a:t>
            </a:r>
          </a:p>
        </p:txBody>
      </p:sp>
    </p:spTree>
    <p:custDataLst>
      <p:tags r:id="rId2"/>
    </p:custDataLst>
    <p:extLst>
      <p:ext uri="{BB962C8B-B14F-4D97-AF65-F5344CB8AC3E}">
        <p14:creationId xmlns:p14="http://schemas.microsoft.com/office/powerpoint/2010/main" val="192335396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Enterprise</a:t>
            </a:r>
            <a:r>
              <a:rPr lang="pl-PL" dirty="0"/>
              <a:t> </a:t>
            </a:r>
            <a:r>
              <a:rPr lang="en-GB" dirty="0"/>
              <a:t>– </a:t>
            </a:r>
            <a:r>
              <a:rPr lang="pl-PL" dirty="0"/>
              <a:t>BVMS Plus</a:t>
            </a:r>
            <a:endParaRPr lang="en-GB" dirty="0"/>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383632" y="1068525"/>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t">
              <a:noAutofit/>
            </a:bodyPr>
            <a:lstStyle/>
            <a:p>
              <a:pPr algn="ctr">
                <a:spcBef>
                  <a:spcPts val="500"/>
                </a:spcBef>
              </a:pPr>
              <a:r>
                <a:rPr lang="pl-PL" sz="1000" b="1" dirty="0">
                  <a:solidFill>
                    <a:srgbClr val="535E6A"/>
                  </a:solidFill>
                </a:rPr>
                <a:t>BVMS Plus</a:t>
              </a:r>
              <a:endParaRPr lang="en-GB" sz="1000" b="1" dirty="0">
                <a:solidFill>
                  <a:srgbClr val="535E6A"/>
                </a:solidFill>
              </a:endParaRPr>
            </a:p>
            <a:p>
              <a:pPr algn="ctr">
                <a:spcBef>
                  <a:spcPts val="500"/>
                </a:spcBef>
              </a:pPr>
              <a:r>
                <a:rPr lang="en-GB" sz="1000" b="1" dirty="0"/>
                <a:t>Operator client</a:t>
              </a:r>
            </a:p>
          </p:txBody>
        </p:sp>
      </p:grpSp>
      <p:grpSp>
        <p:nvGrpSpPr>
          <p:cNvPr id="121" name="Groupe 120"/>
          <p:cNvGrpSpPr/>
          <p:nvPr/>
        </p:nvGrpSpPr>
        <p:grpSpPr>
          <a:xfrm>
            <a:off x="4856842" y="1293454"/>
            <a:ext cx="1255941" cy="1000293"/>
            <a:chOff x="341753" y="1296542"/>
            <a:chExt cx="1255941" cy="1000293"/>
          </a:xfrm>
        </p:grpSpPr>
        <p:pic>
          <p:nvPicPr>
            <p:cNvPr id="122" name="GEN_SERVEUR HP S380.png"/>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123" name="ZoneTexte 122"/>
            <p:cNvSpPr txBox="1"/>
            <p:nvPr/>
          </p:nvSpPr>
          <p:spPr>
            <a:xfrm>
              <a:off x="341753" y="1862329"/>
              <a:ext cx="1255941" cy="434506"/>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BVMS </a:t>
              </a:r>
              <a:r>
                <a:rPr lang="pl-PL" sz="1000" b="1" dirty="0">
                  <a:solidFill>
                    <a:srgbClr val="535E6A"/>
                  </a:solidFill>
                </a:rPr>
                <a:t>Plus </a:t>
              </a:r>
              <a:r>
                <a:rPr lang="en-GB" sz="1000" b="1" dirty="0">
                  <a:solidFill>
                    <a:srgbClr val="535E6A"/>
                  </a:solidFill>
                </a:rPr>
                <a:t>Server</a:t>
              </a:r>
              <a:br>
                <a:rPr lang="pl-PL" sz="1000" b="1" dirty="0">
                  <a:solidFill>
                    <a:srgbClr val="535E6A"/>
                  </a:solidFill>
                </a:rPr>
              </a:br>
              <a:r>
                <a:rPr lang="pl-PL" sz="700" b="1" dirty="0">
                  <a:solidFill>
                    <a:srgbClr val="535E6A"/>
                  </a:solidFill>
                </a:rPr>
                <a:t>(or DIVAR IP AiO 7000)</a:t>
              </a:r>
              <a:endParaRPr lang="en-GB" sz="700" b="1" dirty="0">
                <a:solidFill>
                  <a:srgbClr val="535E6A"/>
                </a:solidFill>
              </a:endParaRPr>
            </a:p>
          </p:txBody>
        </p:sp>
      </p:grpSp>
      <p:grpSp>
        <p:nvGrpSpPr>
          <p:cNvPr id="124" name="Groupe 123"/>
          <p:cNvGrpSpPr>
            <a:grpSpLocks noChangeAspect="1"/>
          </p:cNvGrpSpPr>
          <p:nvPr/>
        </p:nvGrpSpPr>
        <p:grpSpPr>
          <a:xfrm>
            <a:off x="2194250" y="2974277"/>
            <a:ext cx="1938045" cy="474792"/>
            <a:chOff x="2098819" y="1417932"/>
            <a:chExt cx="2624055" cy="642854"/>
          </a:xfrm>
        </p:grpSpPr>
        <p:pic>
          <p:nvPicPr>
            <p:cNvPr id="125" name="VS_DINION_IP_bullet_4000_5000.png"/>
            <p:cNvPicPr>
              <a:picLocks noChangeAspect="1"/>
            </p:cNvPicPr>
            <p:nvPr/>
          </p:nvPicPr>
          <p:blipFill>
            <a:blip r:embed="rId10"/>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1"/>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2"/>
            <a:stretch>
              <a:fillRect/>
            </a:stretch>
          </p:blipFill>
          <p:spPr>
            <a:xfrm>
              <a:off x="3919306" y="1417932"/>
              <a:ext cx="803568" cy="642854"/>
            </a:xfrm>
            <a:prstGeom prst="rect">
              <a:avLst/>
            </a:prstGeom>
            <a:ln w="25400">
              <a:miter lim="400000"/>
            </a:ln>
          </p:spPr>
        </p:pic>
      </p:grpSp>
      <p:cxnSp>
        <p:nvCxnSpPr>
          <p:cNvPr id="42" name="Connecteur en angle 41"/>
          <p:cNvCxnSpPr/>
          <p:nvPr/>
        </p:nvCxnSpPr>
        <p:spPr>
          <a:xfrm>
            <a:off x="3490484" y="1446837"/>
            <a:ext cx="1407671" cy="1111652"/>
          </a:xfrm>
          <a:prstGeom prst="bentConnector3">
            <a:avLst>
              <a:gd name="adj1" fmla="val 78385"/>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5" name="Groupe 54"/>
          <p:cNvGrpSpPr/>
          <p:nvPr/>
        </p:nvGrpSpPr>
        <p:grpSpPr>
          <a:xfrm>
            <a:off x="1682755" y="4634200"/>
            <a:ext cx="1255941" cy="815796"/>
            <a:chOff x="7592651" y="1298307"/>
            <a:chExt cx="1255941" cy="815796"/>
          </a:xfrm>
        </p:grpSpPr>
        <p:pic>
          <p:nvPicPr>
            <p:cNvPr id="56" name="GEN_SERVEUR HP S380.png0"/>
            <p:cNvPicPr>
              <a:picLocks noChangeAspect="1"/>
            </p:cNvPicPr>
            <p:nvPr/>
          </p:nvPicPr>
          <p:blipFill>
            <a:blip r:embed="rId9"/>
            <a:stretch>
              <a:fillRect/>
            </a:stretch>
          </p:blipFill>
          <p:spPr>
            <a:xfrm>
              <a:off x="7598396" y="1298307"/>
              <a:ext cx="1250196" cy="587758"/>
            </a:xfrm>
            <a:prstGeom prst="rect">
              <a:avLst/>
            </a:prstGeom>
            <a:ln w="25400">
              <a:miter lim="400000"/>
            </a:ln>
          </p:spPr>
        </p:pic>
        <p:sp>
          <p:nvSpPr>
            <p:cNvPr id="57" name="ZoneTexte 56"/>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endParaRPr lang="en-GB" sz="1000" b="1" dirty="0">
                <a:solidFill>
                  <a:srgbClr val="535E6A"/>
                </a:solidFill>
              </a:endParaRPr>
            </a:p>
          </p:txBody>
        </p:sp>
      </p:grpSp>
      <p:grpSp>
        <p:nvGrpSpPr>
          <p:cNvPr id="62" name="Groupe 61"/>
          <p:cNvGrpSpPr/>
          <p:nvPr/>
        </p:nvGrpSpPr>
        <p:grpSpPr>
          <a:xfrm>
            <a:off x="3301656" y="4138346"/>
            <a:ext cx="1259236" cy="829413"/>
            <a:chOff x="7592651" y="2542692"/>
            <a:chExt cx="1259236" cy="829413"/>
          </a:xfrm>
        </p:grpSpPr>
        <p:pic>
          <p:nvPicPr>
            <p:cNvPr id="63" name="VS_BAIE iSCSI_E-Series.png0"/>
            <p:cNvPicPr>
              <a:picLocks noChangeAspect="1"/>
            </p:cNvPicPr>
            <p:nvPr/>
          </p:nvPicPr>
          <p:blipFill>
            <a:blip r:embed="rId13"/>
            <a:stretch>
              <a:fillRect/>
            </a:stretch>
          </p:blipFill>
          <p:spPr>
            <a:xfrm>
              <a:off x="7592652" y="2542692"/>
              <a:ext cx="1259235" cy="590465"/>
            </a:xfrm>
            <a:prstGeom prst="rect">
              <a:avLst/>
            </a:prstGeom>
            <a:ln w="25400">
              <a:miter lim="400000"/>
            </a:ln>
          </p:spPr>
        </p:pic>
        <p:sp>
          <p:nvSpPr>
            <p:cNvPr id="64" name="ZoneTexte 63"/>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sp>
        <p:nvSpPr>
          <p:cNvPr id="65" name="Rectangle 64"/>
          <p:cNvSpPr/>
          <p:nvPr/>
        </p:nvSpPr>
        <p:spPr>
          <a:xfrm>
            <a:off x="253998" y="2905534"/>
            <a:ext cx="4320000" cy="2556000"/>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6" name="ZoneTexte 65"/>
          <p:cNvSpPr txBox="1"/>
          <p:nvPr/>
        </p:nvSpPr>
        <p:spPr>
          <a:xfrm>
            <a:off x="292446" y="291463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Sub-system A</a:t>
            </a:r>
            <a:endParaRPr lang="en-GB" sz="1000" b="1" dirty="0">
              <a:solidFill>
                <a:srgbClr val="4F227E"/>
              </a:solidFill>
            </a:endParaRPr>
          </a:p>
        </p:txBody>
      </p:sp>
      <p:grpSp>
        <p:nvGrpSpPr>
          <p:cNvPr id="71" name="Groupe 70"/>
          <p:cNvGrpSpPr/>
          <p:nvPr/>
        </p:nvGrpSpPr>
        <p:grpSpPr>
          <a:xfrm>
            <a:off x="1668573" y="3763076"/>
            <a:ext cx="1487416" cy="564932"/>
            <a:chOff x="2663491" y="2740757"/>
            <a:chExt cx="1487416" cy="564932"/>
          </a:xfrm>
        </p:grpSpPr>
        <p:pic>
          <p:nvPicPr>
            <p:cNvPr id="72" name="Picture 4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73" name="Forme libre 72"/>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4" name="Forme libre 7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75" name="Connecteur droit 7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76" name="Forme libre 7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7" name="Forme libre 7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sp>
        <p:nvSpPr>
          <p:cNvPr id="78" name="Rectangle 77"/>
          <p:cNvSpPr/>
          <p:nvPr/>
        </p:nvSpPr>
        <p:spPr>
          <a:xfrm>
            <a:off x="6502499" y="2893175"/>
            <a:ext cx="4197722" cy="2576247"/>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9" name="ZoneTexte 78"/>
          <p:cNvSpPr txBox="1"/>
          <p:nvPr/>
        </p:nvSpPr>
        <p:spPr>
          <a:xfrm>
            <a:off x="6548625" y="289188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Sub-system B</a:t>
            </a:r>
            <a:endParaRPr lang="en-GB" sz="1000" b="1" dirty="0">
              <a:solidFill>
                <a:srgbClr val="4F227E"/>
              </a:solidFill>
            </a:endParaRPr>
          </a:p>
        </p:txBody>
      </p:sp>
      <p:cxnSp>
        <p:nvCxnSpPr>
          <p:cNvPr id="87" name="Connecteur en angle 86"/>
          <p:cNvCxnSpPr/>
          <p:nvPr/>
        </p:nvCxnSpPr>
        <p:spPr>
          <a:xfrm flipH="1" flipV="1">
            <a:off x="5679949" y="3005450"/>
            <a:ext cx="2196000" cy="1044000"/>
          </a:xfrm>
          <a:prstGeom prst="bentConnector2">
            <a:avLst/>
          </a:prstGeom>
          <a:ln w="25400">
            <a:solidFill>
              <a:srgbClr val="535E6A"/>
            </a:solidFill>
            <a:prstDash val="solid"/>
            <a:headEnd type="diamond"/>
            <a:tailEnd type="diamond"/>
          </a:ln>
        </p:spPr>
        <p:style>
          <a:lnRef idx="1">
            <a:srgbClr val="00A9B8"/>
          </a:lnRef>
          <a:fillRef idx="0">
            <a:srgbClr val="00A9B8"/>
          </a:fillRef>
          <a:effectRef idx="0">
            <a:srgbClr val="00A9B8"/>
          </a:effectRef>
          <a:fontRef idx="minor">
            <a:schemeClr val="tx1"/>
          </a:fontRef>
        </p:style>
      </p:cxnSp>
      <p:cxnSp>
        <p:nvCxnSpPr>
          <p:cNvPr id="90" name="Connecteur en angle 89"/>
          <p:cNvCxnSpPr>
            <a:cxnSpLocks/>
          </p:cNvCxnSpPr>
          <p:nvPr/>
        </p:nvCxnSpPr>
        <p:spPr>
          <a:xfrm rot="5400000" flipH="1" flipV="1">
            <a:off x="3251523" y="3281702"/>
            <a:ext cx="288000" cy="61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1" name="Connecteur en angle 90"/>
          <p:cNvCxnSpPr>
            <a:cxnSpLocks/>
          </p:cNvCxnSpPr>
          <p:nvPr/>
        </p:nvCxnSpPr>
        <p:spPr>
          <a:xfrm rot="5400000" flipH="1" flipV="1">
            <a:off x="2756527" y="3469090"/>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2" name="Connecteur en angle 91"/>
          <p:cNvCxnSpPr>
            <a:cxnSpLocks/>
          </p:cNvCxnSpPr>
          <p:nvPr/>
        </p:nvCxnSpPr>
        <p:spPr>
          <a:xfrm rot="16200000" flipV="1">
            <a:off x="2318761" y="3464792"/>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40" name="Groupe 139"/>
          <p:cNvGrpSpPr/>
          <p:nvPr/>
        </p:nvGrpSpPr>
        <p:grpSpPr>
          <a:xfrm>
            <a:off x="9406985" y="4333360"/>
            <a:ext cx="1261686" cy="1026610"/>
            <a:chOff x="7589425" y="3426961"/>
            <a:chExt cx="1261686" cy="1026610"/>
          </a:xfrm>
        </p:grpSpPr>
        <p:pic>
          <p:nvPicPr>
            <p:cNvPr id="141" name="VS_DIVAR_IP_6000_SMALL.png0"/>
            <p:cNvPicPr>
              <a:picLocks noChangeAspect="1"/>
            </p:cNvPicPr>
            <p:nvPr/>
          </p:nvPicPr>
          <p:blipFill>
            <a:blip r:embed="rId14"/>
            <a:stretch>
              <a:fillRect/>
            </a:stretch>
          </p:blipFill>
          <p:spPr>
            <a:xfrm>
              <a:off x="7589425" y="3426961"/>
              <a:ext cx="1261686" cy="689157"/>
            </a:xfrm>
            <a:prstGeom prst="rect">
              <a:avLst/>
            </a:prstGeom>
            <a:ln w="25400">
              <a:miter lim="400000"/>
            </a:ln>
          </p:spPr>
        </p:pic>
        <p:sp>
          <p:nvSpPr>
            <p:cNvPr id="142" name="ZoneTexte 141"/>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p:txBody>
        </p:sp>
      </p:grpSp>
      <p:cxnSp>
        <p:nvCxnSpPr>
          <p:cNvPr id="143" name="Connecteur en angle 142"/>
          <p:cNvCxnSpPr/>
          <p:nvPr/>
        </p:nvCxnSpPr>
        <p:spPr>
          <a:xfrm flipV="1">
            <a:off x="1746801" y="4299193"/>
            <a:ext cx="57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44" name="Connecteur en angle 143"/>
          <p:cNvCxnSpPr/>
          <p:nvPr/>
        </p:nvCxnSpPr>
        <p:spPr>
          <a:xfrm flipH="1" flipV="1">
            <a:off x="2485681" y="4299193"/>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50" name="Groupe 149"/>
          <p:cNvGrpSpPr/>
          <p:nvPr/>
        </p:nvGrpSpPr>
        <p:grpSpPr>
          <a:xfrm>
            <a:off x="7988525" y="3772899"/>
            <a:ext cx="1487416" cy="564932"/>
            <a:chOff x="2663491" y="2740757"/>
            <a:chExt cx="1487416" cy="564932"/>
          </a:xfrm>
        </p:grpSpPr>
        <p:pic>
          <p:nvPicPr>
            <p:cNvPr id="151" name="Picture 40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52" name="Forme libre 151"/>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4" name="Forme libre 15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55" name="Connecteur droit 15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56" name="Forme libre 15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7" name="Forme libre 15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166" name="Connecteur en angle 165"/>
          <p:cNvCxnSpPr/>
          <p:nvPr/>
        </p:nvCxnSpPr>
        <p:spPr>
          <a:xfrm flipH="1" flipV="1">
            <a:off x="8805633" y="4309016"/>
            <a:ext cx="75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88" name="Connecteur en angle 87"/>
          <p:cNvCxnSpPr/>
          <p:nvPr/>
        </p:nvCxnSpPr>
        <p:spPr>
          <a:xfrm rot="16200000" flipV="1">
            <a:off x="2260829" y="4446974"/>
            <a:ext cx="295564" cy="1"/>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6" name="Connecteur en angle 95"/>
          <p:cNvCxnSpPr/>
          <p:nvPr/>
        </p:nvCxnSpPr>
        <p:spPr>
          <a:xfrm flipV="1">
            <a:off x="3181447" y="3005450"/>
            <a:ext cx="2124000" cy="1044000"/>
          </a:xfrm>
          <a:prstGeom prst="bentConnector2">
            <a:avLst/>
          </a:prstGeom>
          <a:ln w="25400">
            <a:solidFill>
              <a:srgbClr val="535E6A"/>
            </a:solidFill>
            <a:prstDash val="solid"/>
            <a:headEnd type="diamond"/>
            <a:tailEnd type="diamond"/>
          </a:ln>
        </p:spPr>
        <p:style>
          <a:lnRef idx="1">
            <a:srgbClr val="00A9B8"/>
          </a:lnRef>
          <a:fillRef idx="0">
            <a:srgbClr val="00A9B8"/>
          </a:fillRef>
          <a:effectRef idx="0">
            <a:srgbClr val="00A9B8"/>
          </a:effectRef>
          <a:fontRef idx="minor">
            <a:schemeClr val="tx1"/>
          </a:fontRef>
        </p:style>
      </p:cxnSp>
      <p:grpSp>
        <p:nvGrpSpPr>
          <p:cNvPr id="97" name="Groupe 96"/>
          <p:cNvGrpSpPr/>
          <p:nvPr/>
        </p:nvGrpSpPr>
        <p:grpSpPr>
          <a:xfrm>
            <a:off x="309765" y="3184928"/>
            <a:ext cx="1255941" cy="869669"/>
            <a:chOff x="341753" y="1296542"/>
            <a:chExt cx="1255941" cy="869669"/>
          </a:xfrm>
        </p:grpSpPr>
        <p:pic>
          <p:nvPicPr>
            <p:cNvPr id="98" name="GEN_SERVEUR HP S380.png000"/>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99" name="ZoneTexte 98"/>
            <p:cNvSpPr txBox="1"/>
            <p:nvPr/>
          </p:nvSpPr>
          <p:spPr>
            <a:xfrm>
              <a:off x="341753" y="1731705"/>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p:txBody>
        </p:sp>
      </p:grpSp>
      <p:cxnSp>
        <p:nvCxnSpPr>
          <p:cNvPr id="100" name="Connecteur en angle 99"/>
          <p:cNvCxnSpPr/>
          <p:nvPr/>
        </p:nvCxnSpPr>
        <p:spPr>
          <a:xfrm>
            <a:off x="1526472" y="3579958"/>
            <a:ext cx="612000" cy="144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01" name="Groupe 100"/>
          <p:cNvGrpSpPr>
            <a:grpSpLocks noChangeAspect="1"/>
          </p:cNvGrpSpPr>
          <p:nvPr/>
        </p:nvGrpSpPr>
        <p:grpSpPr>
          <a:xfrm>
            <a:off x="8501912" y="2976533"/>
            <a:ext cx="1938045" cy="474792"/>
            <a:chOff x="2098819" y="1417932"/>
            <a:chExt cx="2624055" cy="642854"/>
          </a:xfrm>
        </p:grpSpPr>
        <p:pic>
          <p:nvPicPr>
            <p:cNvPr id="102" name="VS_DINION_IP_bullet_4000_5000.png0"/>
            <p:cNvPicPr>
              <a:picLocks noChangeAspect="1"/>
            </p:cNvPicPr>
            <p:nvPr/>
          </p:nvPicPr>
          <p:blipFill>
            <a:blip r:embed="rId10"/>
            <a:stretch>
              <a:fillRect/>
            </a:stretch>
          </p:blipFill>
          <p:spPr>
            <a:xfrm>
              <a:off x="2957160" y="1421361"/>
              <a:ext cx="718398" cy="538798"/>
            </a:xfrm>
            <a:prstGeom prst="rect">
              <a:avLst/>
            </a:prstGeom>
            <a:ln w="25400">
              <a:miter lim="400000"/>
            </a:ln>
          </p:spPr>
        </p:pic>
        <p:pic>
          <p:nvPicPr>
            <p:cNvPr id="103" name="VS_FLEXIDOME panoramic 7000.png0"/>
            <p:cNvPicPr>
              <a:picLocks noChangeAspect="1"/>
            </p:cNvPicPr>
            <p:nvPr/>
          </p:nvPicPr>
          <p:blipFill>
            <a:blip r:embed="rId11"/>
            <a:stretch>
              <a:fillRect/>
            </a:stretch>
          </p:blipFill>
          <p:spPr>
            <a:xfrm>
              <a:off x="2098819" y="1445342"/>
              <a:ext cx="664232" cy="498174"/>
            </a:xfrm>
            <a:prstGeom prst="rect">
              <a:avLst/>
            </a:prstGeom>
            <a:ln w="25400">
              <a:miter lim="400000"/>
            </a:ln>
          </p:spPr>
        </p:pic>
        <p:pic>
          <p:nvPicPr>
            <p:cNvPr id="104" name="VS_AUTODOME 7000.png0"/>
            <p:cNvPicPr>
              <a:picLocks noChangeAspect="1"/>
            </p:cNvPicPr>
            <p:nvPr/>
          </p:nvPicPr>
          <p:blipFill>
            <a:blip r:embed="rId12"/>
            <a:stretch>
              <a:fillRect/>
            </a:stretch>
          </p:blipFill>
          <p:spPr>
            <a:xfrm>
              <a:off x="3919306" y="1417932"/>
              <a:ext cx="803568" cy="642854"/>
            </a:xfrm>
            <a:prstGeom prst="rect">
              <a:avLst/>
            </a:prstGeom>
            <a:ln w="25400">
              <a:miter lim="400000"/>
            </a:ln>
          </p:spPr>
        </p:pic>
      </p:grpSp>
      <p:cxnSp>
        <p:nvCxnSpPr>
          <p:cNvPr id="105" name="Connecteur en angle 104"/>
          <p:cNvCxnSpPr>
            <a:cxnSpLocks/>
          </p:cNvCxnSpPr>
          <p:nvPr/>
        </p:nvCxnSpPr>
        <p:spPr>
          <a:xfrm rot="5400000" flipH="1" flipV="1">
            <a:off x="9559185" y="3283958"/>
            <a:ext cx="288000" cy="61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06" name="Connecteur en angle 105"/>
          <p:cNvCxnSpPr>
            <a:cxnSpLocks/>
          </p:cNvCxnSpPr>
          <p:nvPr/>
        </p:nvCxnSpPr>
        <p:spPr>
          <a:xfrm rot="5400000" flipH="1" flipV="1">
            <a:off x="9064189" y="3471346"/>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07" name="Connecteur en angle 106"/>
          <p:cNvCxnSpPr>
            <a:cxnSpLocks/>
          </p:cNvCxnSpPr>
          <p:nvPr/>
        </p:nvCxnSpPr>
        <p:spPr>
          <a:xfrm rot="16200000" flipV="1">
            <a:off x="8626423" y="3467048"/>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08" name="Groupe 107"/>
          <p:cNvGrpSpPr/>
          <p:nvPr/>
        </p:nvGrpSpPr>
        <p:grpSpPr>
          <a:xfrm>
            <a:off x="6577885" y="3179795"/>
            <a:ext cx="1261686" cy="766927"/>
            <a:chOff x="7091880" y="1531427"/>
            <a:chExt cx="1261686" cy="766927"/>
          </a:xfrm>
        </p:grpSpPr>
        <p:pic>
          <p:nvPicPr>
            <p:cNvPr id="128" name="Image 1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91880" y="1531427"/>
              <a:ext cx="1261686" cy="563385"/>
            </a:xfrm>
            <a:prstGeom prst="rect">
              <a:avLst/>
            </a:prstGeom>
          </p:spPr>
        </p:pic>
        <p:sp>
          <p:nvSpPr>
            <p:cNvPr id="129" name="ZoneTexte 128"/>
            <p:cNvSpPr txBox="1"/>
            <p:nvPr/>
          </p:nvSpPr>
          <p:spPr>
            <a:xfrm>
              <a:off x="7091880" y="2094812"/>
              <a:ext cx="1261686"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7000</a:t>
              </a:r>
            </a:p>
          </p:txBody>
        </p:sp>
      </p:grpSp>
      <p:cxnSp>
        <p:nvCxnSpPr>
          <p:cNvPr id="130" name="Connecteur en angle 129"/>
          <p:cNvCxnSpPr/>
          <p:nvPr/>
        </p:nvCxnSpPr>
        <p:spPr>
          <a:xfrm>
            <a:off x="7718567" y="3570481"/>
            <a:ext cx="612000" cy="144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31" name="Groupe 130"/>
          <p:cNvGrpSpPr>
            <a:grpSpLocks noChangeAspect="1"/>
          </p:cNvGrpSpPr>
          <p:nvPr/>
        </p:nvGrpSpPr>
        <p:grpSpPr>
          <a:xfrm>
            <a:off x="296102" y="4199016"/>
            <a:ext cx="1403044" cy="810673"/>
            <a:chOff x="554990" y="3568521"/>
            <a:chExt cx="2014553" cy="1164001"/>
          </a:xfrm>
        </p:grpSpPr>
        <p:grpSp>
          <p:nvGrpSpPr>
            <p:cNvPr id="132" name="Groupe 131"/>
            <p:cNvGrpSpPr/>
            <p:nvPr/>
          </p:nvGrpSpPr>
          <p:grpSpPr>
            <a:xfrm>
              <a:off x="554990" y="3568521"/>
              <a:ext cx="2014553" cy="961496"/>
              <a:chOff x="3615486" y="2758444"/>
              <a:chExt cx="2014553" cy="961496"/>
            </a:xfrm>
          </p:grpSpPr>
          <p:pic>
            <p:nvPicPr>
              <p:cNvPr id="134" name="2 Ecrans.png0"/>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35" name="GEN_STATION DE TRAVAIL.png0"/>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33" name="ZoneTexte 132"/>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cxnSp>
        <p:nvCxnSpPr>
          <p:cNvPr id="136" name="Connecteur en angle 135"/>
          <p:cNvCxnSpPr/>
          <p:nvPr/>
        </p:nvCxnSpPr>
        <p:spPr>
          <a:xfrm flipV="1">
            <a:off x="8000859" y="4311140"/>
            <a:ext cx="57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49" name="Groupe 148"/>
          <p:cNvGrpSpPr>
            <a:grpSpLocks noChangeAspect="1"/>
          </p:cNvGrpSpPr>
          <p:nvPr/>
        </p:nvGrpSpPr>
        <p:grpSpPr>
          <a:xfrm>
            <a:off x="6550160" y="4210963"/>
            <a:ext cx="1403044" cy="810673"/>
            <a:chOff x="554990" y="3568521"/>
            <a:chExt cx="2014553" cy="1164001"/>
          </a:xfrm>
        </p:grpSpPr>
        <p:grpSp>
          <p:nvGrpSpPr>
            <p:cNvPr id="167" name="Groupe 166"/>
            <p:cNvGrpSpPr/>
            <p:nvPr/>
          </p:nvGrpSpPr>
          <p:grpSpPr>
            <a:xfrm>
              <a:off x="554990" y="3568521"/>
              <a:ext cx="2014553" cy="961496"/>
              <a:chOff x="3615486" y="2758444"/>
              <a:chExt cx="2014553" cy="961496"/>
            </a:xfrm>
          </p:grpSpPr>
          <p:pic>
            <p:nvPicPr>
              <p:cNvPr id="169" name="2 Ecrans.png00"/>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70" name="GEN_STATION DE TRAVAIL.png00"/>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68" name="ZoneTexte 16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Operator client</a:t>
              </a:r>
            </a:p>
          </p:txBody>
        </p:sp>
      </p:grpSp>
      <p:cxnSp>
        <p:nvCxnSpPr>
          <p:cNvPr id="137" name="Connecteur en angle 136"/>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138" name="ZoneTexte 137"/>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158" name="TextBox 157"/>
          <p:cNvSpPr txBox="1"/>
          <p:nvPr/>
        </p:nvSpPr>
        <p:spPr>
          <a:xfrm>
            <a:off x="4760728" y="4134042"/>
            <a:ext cx="1512997" cy="1335379"/>
          </a:xfrm>
          <a:prstGeom prst="rect">
            <a:avLst/>
          </a:prstGeom>
          <a:noFill/>
        </p:spPr>
        <p:txBody>
          <a:bodyPr wrap="square" lIns="0" tIns="0" rIns="0" bIns="0" rtlCol="0">
            <a:noAutofit/>
          </a:bodyPr>
          <a:lstStyle/>
          <a:p>
            <a:pPr algn="ctr">
              <a:spcBef>
                <a:spcPts val="500"/>
              </a:spcBef>
            </a:pPr>
            <a:r>
              <a:rPr lang="en-GB" sz="900" dirty="0">
                <a:solidFill>
                  <a:srgbClr val="535E6A"/>
                </a:solidFill>
              </a:rPr>
              <a:t>Minimum speed: 10Mbit/s. </a:t>
            </a:r>
          </a:p>
          <a:p>
            <a:pPr algn="ctr">
              <a:spcBef>
                <a:spcPts val="500"/>
              </a:spcBef>
            </a:pPr>
            <a:r>
              <a:rPr lang="en-GB" sz="900" dirty="0">
                <a:solidFill>
                  <a:srgbClr val="535E6A"/>
                </a:solidFill>
              </a:rPr>
              <a:t>Recommended speed: 100Mbit/s</a:t>
            </a:r>
          </a:p>
          <a:p>
            <a:pPr algn="ctr">
              <a:spcBef>
                <a:spcPts val="500"/>
              </a:spcBef>
            </a:pPr>
            <a:r>
              <a:rPr lang="en-GB" sz="900" dirty="0">
                <a:solidFill>
                  <a:srgbClr val="535E6A"/>
                </a:solidFill>
              </a:rPr>
              <a:t>(network speed has an impact on the start-up time of the enterprise operator client and the number of video streams that can be displayed).</a:t>
            </a:r>
          </a:p>
        </p:txBody>
      </p:sp>
      <p:sp>
        <p:nvSpPr>
          <p:cNvPr id="139" name="Rectangle à coins arrondis 160"/>
          <p:cNvSpPr>
            <a:spLocks noChangeAspect="1"/>
          </p:cNvSpPr>
          <p:nvPr/>
        </p:nvSpPr>
        <p:spPr>
          <a:xfrm>
            <a:off x="6589673" y="256895"/>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45" name="ZoneTexte 161"/>
          <p:cNvSpPr txBox="1">
            <a:spLocks/>
          </p:cNvSpPr>
          <p:nvPr/>
        </p:nvSpPr>
        <p:spPr>
          <a:xfrm>
            <a:off x="6589673" y="254513"/>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CAMERAS</a:t>
            </a:r>
          </a:p>
          <a:p>
            <a:pPr algn="ctr">
              <a:spcBef>
                <a:spcPts val="500"/>
              </a:spcBef>
            </a:pPr>
            <a:r>
              <a:rPr lang="en-GB" sz="1200" b="1" dirty="0">
                <a:solidFill>
                  <a:srgbClr val="FFFFFF"/>
                </a:solidFill>
              </a:rPr>
              <a:t>14.000</a:t>
            </a:r>
          </a:p>
          <a:p>
            <a:pPr algn="ctr">
              <a:spcBef>
                <a:spcPts val="500"/>
              </a:spcBef>
            </a:pPr>
            <a:r>
              <a:rPr lang="en-GB" sz="800" b="1" dirty="0">
                <a:solidFill>
                  <a:srgbClr val="FFFFFF"/>
                </a:solidFill>
              </a:rPr>
              <a:t>max</a:t>
            </a:r>
          </a:p>
        </p:txBody>
      </p:sp>
      <p:sp>
        <p:nvSpPr>
          <p:cNvPr id="146" name="Rectangle à coins arrondis 163"/>
          <p:cNvSpPr>
            <a:spLocks noChangeAspect="1"/>
          </p:cNvSpPr>
          <p:nvPr/>
        </p:nvSpPr>
        <p:spPr>
          <a:xfrm>
            <a:off x="7217642" y="253307"/>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47" name="ZoneTexte 164"/>
          <p:cNvSpPr txBox="1">
            <a:spLocks/>
          </p:cNvSpPr>
          <p:nvPr/>
        </p:nvSpPr>
        <p:spPr>
          <a:xfrm>
            <a:off x="7217642" y="250925"/>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CLIENTS</a:t>
            </a:r>
          </a:p>
          <a:p>
            <a:pPr algn="ctr">
              <a:spcBef>
                <a:spcPts val="500"/>
              </a:spcBef>
            </a:pPr>
            <a:r>
              <a:rPr lang="en-GB" sz="1200" b="1" dirty="0">
                <a:solidFill>
                  <a:srgbClr val="FFFFFF"/>
                </a:solidFill>
              </a:rPr>
              <a:t>100</a:t>
            </a:r>
            <a:r>
              <a:rPr lang="en-GB" sz="800" b="1" dirty="0">
                <a:solidFill>
                  <a:srgbClr val="FFFFFF"/>
                </a:solidFill>
              </a:rPr>
              <a:t> </a:t>
            </a:r>
          </a:p>
          <a:p>
            <a:pPr algn="ctr">
              <a:spcBef>
                <a:spcPts val="500"/>
              </a:spcBef>
            </a:pPr>
            <a:r>
              <a:rPr lang="en-GB" sz="800" b="1" dirty="0">
                <a:solidFill>
                  <a:srgbClr val="FFFFFF"/>
                </a:solidFill>
              </a:rPr>
              <a:t>max</a:t>
            </a:r>
          </a:p>
        </p:txBody>
      </p:sp>
      <p:sp>
        <p:nvSpPr>
          <p:cNvPr id="148" name="Rectangle à coins arrondis 47"/>
          <p:cNvSpPr>
            <a:spLocks noChangeAspect="1"/>
          </p:cNvSpPr>
          <p:nvPr/>
        </p:nvSpPr>
        <p:spPr>
          <a:xfrm>
            <a:off x="7845611" y="244981"/>
            <a:ext cx="828422"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3" name="ZoneTexte 48"/>
          <p:cNvSpPr txBox="1">
            <a:spLocks/>
          </p:cNvSpPr>
          <p:nvPr/>
        </p:nvSpPr>
        <p:spPr>
          <a:xfrm>
            <a:off x="7848443" y="253931"/>
            <a:ext cx="8106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SUBSYSTEMS</a:t>
            </a:r>
          </a:p>
          <a:p>
            <a:pPr algn="ctr">
              <a:spcBef>
                <a:spcPts val="500"/>
              </a:spcBef>
            </a:pPr>
            <a:r>
              <a:rPr lang="pl-PL" sz="1200" b="1" dirty="0">
                <a:solidFill>
                  <a:srgbClr val="FFFFFF"/>
                </a:solidFill>
              </a:rPr>
              <a:t>2</a:t>
            </a:r>
            <a:r>
              <a:rPr lang="en-GB" sz="1200" b="1" dirty="0">
                <a:solidFill>
                  <a:srgbClr val="FFFFFF"/>
                </a:solidFill>
              </a:rPr>
              <a:t>0</a:t>
            </a:r>
            <a:r>
              <a:rPr lang="en-GB" sz="800" b="1" dirty="0">
                <a:solidFill>
                  <a:srgbClr val="FFFFFF"/>
                </a:solidFill>
              </a:rPr>
              <a:t> </a:t>
            </a:r>
          </a:p>
          <a:p>
            <a:pPr algn="ctr">
              <a:spcBef>
                <a:spcPts val="500"/>
              </a:spcBef>
            </a:pPr>
            <a:r>
              <a:rPr lang="en-GB" sz="800" b="1" dirty="0">
                <a:solidFill>
                  <a:srgbClr val="FFFFFF"/>
                </a:solidFill>
              </a:rPr>
              <a:t>max</a:t>
            </a:r>
          </a:p>
        </p:txBody>
      </p:sp>
      <p:sp>
        <p:nvSpPr>
          <p:cNvPr id="159" name="Rectangle 158"/>
          <p:cNvSpPr/>
          <p:nvPr/>
        </p:nvSpPr>
        <p:spPr>
          <a:xfrm>
            <a:off x="244388" y="2434777"/>
            <a:ext cx="4320000" cy="369332"/>
          </a:xfrm>
          <a:prstGeom prst="rect">
            <a:avLst/>
          </a:prstGeom>
        </p:spPr>
        <p:txBody>
          <a:bodyPr wrap="square">
            <a:spAutoFit/>
          </a:bodyPr>
          <a:lstStyle/>
          <a:p>
            <a:pPr>
              <a:spcBef>
                <a:spcPts val="500"/>
              </a:spcBef>
            </a:pPr>
            <a:r>
              <a:rPr lang="en-GB" sz="900" b="1" dirty="0">
                <a:solidFill>
                  <a:srgbClr val="E12319"/>
                </a:solidFill>
              </a:rPr>
              <a:t>We recommend to use a secure connection, for example, SSH or VPN, to allow multiple locations to communicate.</a:t>
            </a:r>
          </a:p>
        </p:txBody>
      </p:sp>
      <p:sp>
        <p:nvSpPr>
          <p:cNvPr id="160" name="Chapter_titleonly">
            <a:extLst>
              <a:ext uri="{FF2B5EF4-FFF2-40B4-BE49-F238E27FC236}">
                <a16:creationId xmlns:a16="http://schemas.microsoft.com/office/drawing/2014/main" id="{0391F02D-D2EB-40AA-B5BE-6D2D6C210110}"/>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4" name="Slide Number Placeholder 3">
            <a:extLst>
              <a:ext uri="{FF2B5EF4-FFF2-40B4-BE49-F238E27FC236}">
                <a16:creationId xmlns:a16="http://schemas.microsoft.com/office/drawing/2014/main" id="{E13AB79F-7B9A-4B2C-A0AF-782C1184B4B5}"/>
              </a:ext>
            </a:extLst>
          </p:cNvPr>
          <p:cNvSpPr>
            <a:spLocks noGrp="1"/>
          </p:cNvSpPr>
          <p:nvPr>
            <p:ph type="sldNum" sz="quarter" idx="12"/>
          </p:nvPr>
        </p:nvSpPr>
        <p:spPr/>
        <p:txBody>
          <a:bodyPr/>
          <a:lstStyle/>
          <a:p>
            <a:fld id="{4898AEC0-503E-4FA4-859C-D0F72D6E3F79}" type="slidenum">
              <a:rPr lang="en-US" noProof="1" smtClean="0"/>
              <a:pPr/>
              <a:t>14</a:t>
            </a:fld>
            <a:endParaRPr lang="en-US" noProof="1"/>
          </a:p>
        </p:txBody>
      </p:sp>
      <p:sp>
        <p:nvSpPr>
          <p:cNvPr id="5" name="TextBox 4">
            <a:extLst>
              <a:ext uri="{FF2B5EF4-FFF2-40B4-BE49-F238E27FC236}">
                <a16:creationId xmlns:a16="http://schemas.microsoft.com/office/drawing/2014/main" id="{1D630E18-58A7-C2BC-A5D0-F5FE1F759B4F}"/>
              </a:ext>
            </a:extLst>
          </p:cNvPr>
          <p:cNvSpPr txBox="1"/>
          <p:nvPr/>
        </p:nvSpPr>
        <p:spPr>
          <a:xfrm>
            <a:off x="6649877" y="1136020"/>
            <a:ext cx="3902965" cy="922947"/>
          </a:xfrm>
          <a:prstGeom prst="rect">
            <a:avLst/>
          </a:prstGeom>
          <a:noFill/>
        </p:spPr>
        <p:txBody>
          <a:bodyPr wrap="square" lIns="0" tIns="0" rIns="0" bIns="0" rtlCol="0">
            <a:noAutofit/>
          </a:bodyPr>
          <a:lstStyle/>
          <a:p>
            <a:pPr marL="252000" indent="-252000">
              <a:spcBef>
                <a:spcPts val="500"/>
              </a:spcBef>
              <a:buFontTx/>
              <a:buNone/>
            </a:pPr>
            <a:r>
              <a:rPr lang="en-US" sz="900" dirty="0">
                <a:solidFill>
                  <a:srgbClr val="535E6A"/>
                </a:solidFill>
              </a:rPr>
              <a:t>Up to 20 subsystems connected to EMS</a:t>
            </a:r>
          </a:p>
          <a:p>
            <a:pPr marL="252000" indent="-252000">
              <a:spcBef>
                <a:spcPts val="500"/>
              </a:spcBef>
            </a:pPr>
            <a:r>
              <a:rPr lang="en-GB" sz="900" dirty="0">
                <a:solidFill>
                  <a:srgbClr val="535E6A"/>
                </a:solidFill>
              </a:rPr>
              <a:t>Up to 2.000 cameras per subsystem.</a:t>
            </a:r>
          </a:p>
          <a:p>
            <a:pPr marL="252000" indent="-252000">
              <a:spcBef>
                <a:spcPts val="500"/>
              </a:spcBef>
            </a:pPr>
            <a:r>
              <a:rPr lang="en-GB" sz="900" dirty="0">
                <a:solidFill>
                  <a:srgbClr val="535E6A"/>
                </a:solidFill>
              </a:rPr>
              <a:t>Up to 100 Enterprise user-groups.</a:t>
            </a:r>
          </a:p>
          <a:p>
            <a:pPr marL="252000" indent="-252000">
              <a:spcBef>
                <a:spcPts val="500"/>
              </a:spcBef>
              <a:buFontTx/>
              <a:buNone/>
            </a:pPr>
            <a:r>
              <a:rPr lang="en-GB" sz="900" dirty="0">
                <a:solidFill>
                  <a:srgbClr val="535E6A"/>
                </a:solidFill>
              </a:rPr>
              <a:t>Up to 14.000 cameras per user-group (Note: Performance workstation   </a:t>
            </a:r>
            <a:br>
              <a:rPr lang="en-GB" sz="900" dirty="0">
                <a:solidFill>
                  <a:srgbClr val="535E6A"/>
                </a:solidFill>
              </a:rPr>
            </a:br>
            <a:r>
              <a:rPr lang="en-GB" sz="900" dirty="0">
                <a:solidFill>
                  <a:srgbClr val="535E6A"/>
                </a:solidFill>
              </a:rPr>
              <a:t>              required, min.16GB R</a:t>
            </a:r>
            <a:r>
              <a:rPr lang="en-US" sz="900" dirty="0">
                <a:solidFill>
                  <a:srgbClr val="535E6A"/>
                </a:solidFill>
              </a:rPr>
              <a:t>AM for the Enterprise Operator Client </a:t>
            </a:r>
            <a:endParaRPr lang="en-GB" sz="900" dirty="0">
              <a:solidFill>
                <a:srgbClr val="535E6A"/>
              </a:solidFill>
            </a:endParaRPr>
          </a:p>
          <a:p>
            <a:pPr marL="252000" indent="-252000">
              <a:spcBef>
                <a:spcPts val="500"/>
              </a:spcBef>
              <a:buFontTx/>
              <a:buNone/>
            </a:pPr>
            <a:r>
              <a:rPr lang="en-GB" sz="900" dirty="0">
                <a:solidFill>
                  <a:srgbClr val="535E6A"/>
                </a:solidFill>
              </a:rPr>
              <a:t>Subsystem</a:t>
            </a:r>
            <a:r>
              <a:rPr lang="pl-PL" sz="900" dirty="0">
                <a:solidFill>
                  <a:srgbClr val="535E6A"/>
                </a:solidFill>
              </a:rPr>
              <a:t>s</a:t>
            </a:r>
            <a:r>
              <a:rPr lang="en-GB" sz="900" dirty="0">
                <a:solidFill>
                  <a:srgbClr val="535E6A"/>
                </a:solidFill>
              </a:rPr>
              <a:t>: BVMS (Lite, Plus), </a:t>
            </a:r>
            <a:br>
              <a:rPr lang="en-GB" sz="900" dirty="0">
                <a:solidFill>
                  <a:srgbClr val="535E6A"/>
                </a:solidFill>
              </a:rPr>
            </a:br>
            <a:r>
              <a:rPr lang="en-GB" sz="900" dirty="0">
                <a:solidFill>
                  <a:srgbClr val="535E6A"/>
                </a:solidFill>
              </a:rPr>
              <a:t>              DIVAR IP AIO 4000/6000/7000</a:t>
            </a:r>
          </a:p>
        </p:txBody>
      </p:sp>
    </p:spTree>
    <p:custDataLst>
      <p:tags r:id="rId2"/>
    </p:custDataLst>
    <p:extLst>
      <p:ext uri="{BB962C8B-B14F-4D97-AF65-F5344CB8AC3E}">
        <p14:creationId xmlns:p14="http://schemas.microsoft.com/office/powerpoint/2010/main" val="308639810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Enterprise – Multi-servers (SSH)</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383632" y="1036320"/>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689257" y="4530017"/>
              <a:ext cx="1723781" cy="202505"/>
            </a:xfrm>
            <a:prstGeom prst="rect">
              <a:avLst/>
            </a:prstGeom>
            <a:noFill/>
            <a:ln>
              <a:noFill/>
            </a:ln>
          </p:spPr>
          <p:txBody>
            <a:bodyPr wrap="square" lIns="0" tIns="0" rIns="0" bIns="0" rtlCol="0" anchor="t">
              <a:noAutofit/>
            </a:bodyPr>
            <a:lstStyle/>
            <a:p>
              <a:pPr algn="ctr">
                <a:spcBef>
                  <a:spcPts val="500"/>
                </a:spcBef>
              </a:pPr>
              <a:r>
                <a:rPr lang="pl-PL" sz="1000" b="1" dirty="0">
                  <a:solidFill>
                    <a:srgbClr val="535E6A"/>
                  </a:solidFill>
                </a:rPr>
                <a:t>BVMS</a:t>
              </a:r>
              <a:endParaRPr lang="en-GB" sz="1000" b="1" dirty="0">
                <a:solidFill>
                  <a:srgbClr val="535E6A"/>
                </a:solidFill>
              </a:endParaRPr>
            </a:p>
            <a:p>
              <a:pPr algn="ctr">
                <a:spcBef>
                  <a:spcPts val="500"/>
                </a:spcBef>
              </a:pPr>
              <a:r>
                <a:rPr lang="en-GB" sz="1000" b="1" dirty="0">
                  <a:solidFill>
                    <a:srgbClr val="535E6A"/>
                  </a:solidFill>
                </a:rPr>
                <a:t>Operator client</a:t>
              </a:r>
              <a:r>
                <a:rPr lang="pl-PL" sz="1000" b="1" dirty="0"/>
                <a:t> (Enterprise)</a:t>
              </a:r>
              <a:endParaRPr lang="en-GB" sz="1000" b="1" dirty="0"/>
            </a:p>
          </p:txBody>
        </p:sp>
      </p:grpSp>
      <p:grpSp>
        <p:nvGrpSpPr>
          <p:cNvPr id="121" name="Groupe 120"/>
          <p:cNvGrpSpPr/>
          <p:nvPr/>
        </p:nvGrpSpPr>
        <p:grpSpPr>
          <a:xfrm>
            <a:off x="4553689" y="1293454"/>
            <a:ext cx="1595076" cy="1004533"/>
            <a:chOff x="38600" y="1296542"/>
            <a:chExt cx="1595076" cy="1004533"/>
          </a:xfrm>
        </p:grpSpPr>
        <p:pic>
          <p:nvPicPr>
            <p:cNvPr id="122" name="GEN_SERVEUR HP S380.png"/>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123" name="ZoneTexte 122"/>
            <p:cNvSpPr txBox="1"/>
            <p:nvPr/>
          </p:nvSpPr>
          <p:spPr>
            <a:xfrm>
              <a:off x="38600" y="1866569"/>
              <a:ext cx="1595076" cy="434506"/>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BVMS Enterprise Server</a:t>
              </a:r>
              <a:endParaRPr lang="pl-PL" sz="1000" b="1" dirty="0">
                <a:solidFill>
                  <a:srgbClr val="535E6A"/>
                </a:solidFill>
              </a:endParaRPr>
            </a:p>
            <a:p>
              <a:pPr algn="ctr">
                <a:spcBef>
                  <a:spcPts val="500"/>
                </a:spcBef>
              </a:pPr>
              <a:r>
                <a:rPr lang="pl-PL" sz="1000" b="1" dirty="0"/>
                <a:t>(</a:t>
              </a:r>
              <a:r>
                <a:rPr lang="de-DE" sz="1000" b="1" dirty="0"/>
                <a:t>Plus </a:t>
              </a:r>
              <a:r>
                <a:rPr lang="de-DE" sz="1000" b="1" dirty="0" err="1"/>
                <a:t>or</a:t>
              </a:r>
              <a:r>
                <a:rPr lang="de-DE" sz="1000" b="1" dirty="0"/>
                <a:t> Professional</a:t>
              </a:r>
              <a:r>
                <a:rPr lang="pl-PL" sz="1000" b="1" dirty="0"/>
                <a:t>)</a:t>
              </a:r>
              <a:endParaRPr lang="en-GB" sz="1000" b="1" dirty="0"/>
            </a:p>
          </p:txBody>
        </p:sp>
      </p:grpSp>
      <p:grpSp>
        <p:nvGrpSpPr>
          <p:cNvPr id="124" name="Groupe 123"/>
          <p:cNvGrpSpPr>
            <a:grpSpLocks noChangeAspect="1"/>
          </p:cNvGrpSpPr>
          <p:nvPr/>
        </p:nvGrpSpPr>
        <p:grpSpPr>
          <a:xfrm>
            <a:off x="402475" y="3154777"/>
            <a:ext cx="1938045" cy="474792"/>
            <a:chOff x="2098819" y="1417932"/>
            <a:chExt cx="2624055" cy="642854"/>
          </a:xfrm>
        </p:grpSpPr>
        <p:pic>
          <p:nvPicPr>
            <p:cNvPr id="125" name="VS_DINION_IP_bullet_4000_5000.png"/>
            <p:cNvPicPr>
              <a:picLocks noChangeAspect="1"/>
            </p:cNvPicPr>
            <p:nvPr/>
          </p:nvPicPr>
          <p:blipFill>
            <a:blip r:embed="rId10"/>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1"/>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2"/>
            <a:stretch>
              <a:fillRect/>
            </a:stretch>
          </p:blipFill>
          <p:spPr>
            <a:xfrm>
              <a:off x="3919306" y="1417932"/>
              <a:ext cx="803568" cy="642854"/>
            </a:xfrm>
            <a:prstGeom prst="rect">
              <a:avLst/>
            </a:prstGeom>
            <a:ln w="25400">
              <a:miter lim="400000"/>
            </a:ln>
          </p:spPr>
        </p:pic>
      </p:grpSp>
      <p:cxnSp>
        <p:nvCxnSpPr>
          <p:cNvPr id="42" name="Connecteur en angle 41"/>
          <p:cNvCxnSpPr/>
          <p:nvPr/>
        </p:nvCxnSpPr>
        <p:spPr>
          <a:xfrm>
            <a:off x="3490484" y="1484621"/>
            <a:ext cx="1407671" cy="1027054"/>
          </a:xfrm>
          <a:prstGeom prst="bentConnector3">
            <a:avLst>
              <a:gd name="adj1" fmla="val 76748"/>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5" name="Groupe 54"/>
          <p:cNvGrpSpPr/>
          <p:nvPr/>
        </p:nvGrpSpPr>
        <p:grpSpPr>
          <a:xfrm>
            <a:off x="1682755" y="4634200"/>
            <a:ext cx="1255941" cy="815796"/>
            <a:chOff x="7592651" y="1298307"/>
            <a:chExt cx="1255941" cy="815796"/>
          </a:xfrm>
        </p:grpSpPr>
        <p:pic>
          <p:nvPicPr>
            <p:cNvPr id="56" name="GEN_SERVEUR HP S380.png0"/>
            <p:cNvPicPr>
              <a:picLocks noChangeAspect="1"/>
            </p:cNvPicPr>
            <p:nvPr/>
          </p:nvPicPr>
          <p:blipFill>
            <a:blip r:embed="rId9"/>
            <a:stretch>
              <a:fillRect/>
            </a:stretch>
          </p:blipFill>
          <p:spPr>
            <a:xfrm>
              <a:off x="7598396" y="1298307"/>
              <a:ext cx="1250196" cy="587758"/>
            </a:xfrm>
            <a:prstGeom prst="rect">
              <a:avLst/>
            </a:prstGeom>
            <a:ln w="25400">
              <a:miter lim="400000"/>
            </a:ln>
          </p:spPr>
        </p:pic>
        <p:sp>
          <p:nvSpPr>
            <p:cNvPr id="57" name="ZoneTexte 56"/>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endParaRPr lang="en-GB" sz="1000" b="1" dirty="0">
                <a:solidFill>
                  <a:srgbClr val="535E6A"/>
                </a:solidFill>
              </a:endParaRPr>
            </a:p>
          </p:txBody>
        </p:sp>
      </p:grpSp>
      <p:grpSp>
        <p:nvGrpSpPr>
          <p:cNvPr id="62" name="Groupe 61"/>
          <p:cNvGrpSpPr/>
          <p:nvPr/>
        </p:nvGrpSpPr>
        <p:grpSpPr>
          <a:xfrm>
            <a:off x="3301656" y="4138346"/>
            <a:ext cx="1259236" cy="829413"/>
            <a:chOff x="7592651" y="2542692"/>
            <a:chExt cx="1259236" cy="829413"/>
          </a:xfrm>
        </p:grpSpPr>
        <p:pic>
          <p:nvPicPr>
            <p:cNvPr id="63" name="VS_BAIE iSCSI_E-Series.png0"/>
            <p:cNvPicPr>
              <a:picLocks noChangeAspect="1"/>
            </p:cNvPicPr>
            <p:nvPr/>
          </p:nvPicPr>
          <p:blipFill>
            <a:blip r:embed="rId13"/>
            <a:stretch>
              <a:fillRect/>
            </a:stretch>
          </p:blipFill>
          <p:spPr>
            <a:xfrm>
              <a:off x="7592652" y="2542692"/>
              <a:ext cx="1259235" cy="590465"/>
            </a:xfrm>
            <a:prstGeom prst="rect">
              <a:avLst/>
            </a:prstGeom>
            <a:ln w="25400">
              <a:miter lim="400000"/>
            </a:ln>
          </p:spPr>
        </p:pic>
        <p:sp>
          <p:nvSpPr>
            <p:cNvPr id="64" name="ZoneTexte 63"/>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sp>
        <p:nvSpPr>
          <p:cNvPr id="65" name="Rectangle 64"/>
          <p:cNvSpPr/>
          <p:nvPr/>
        </p:nvSpPr>
        <p:spPr>
          <a:xfrm>
            <a:off x="253998" y="2905534"/>
            <a:ext cx="4320000" cy="2556000"/>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6" name="ZoneTexte 65"/>
          <p:cNvSpPr txBox="1"/>
          <p:nvPr/>
        </p:nvSpPr>
        <p:spPr>
          <a:xfrm>
            <a:off x="292446" y="291463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Sub-system A</a:t>
            </a:r>
            <a:endParaRPr lang="en-GB" sz="1000" b="1" dirty="0">
              <a:solidFill>
                <a:srgbClr val="4F227E"/>
              </a:solidFill>
            </a:endParaRPr>
          </a:p>
        </p:txBody>
      </p:sp>
      <p:grpSp>
        <p:nvGrpSpPr>
          <p:cNvPr id="71" name="Groupe 70"/>
          <p:cNvGrpSpPr/>
          <p:nvPr/>
        </p:nvGrpSpPr>
        <p:grpSpPr>
          <a:xfrm>
            <a:off x="1668573" y="3763076"/>
            <a:ext cx="1487416" cy="564932"/>
            <a:chOff x="2663491" y="2740757"/>
            <a:chExt cx="1487416" cy="564932"/>
          </a:xfrm>
        </p:grpSpPr>
        <p:pic>
          <p:nvPicPr>
            <p:cNvPr id="72" name="Picture 4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73" name="Forme libre 72"/>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4" name="Forme libre 7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75" name="Connecteur droit 7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76" name="Forme libre 7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7" name="Forme libre 7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sp>
        <p:nvSpPr>
          <p:cNvPr id="78" name="Rectangle 77"/>
          <p:cNvSpPr/>
          <p:nvPr/>
        </p:nvSpPr>
        <p:spPr>
          <a:xfrm>
            <a:off x="6502499" y="2893175"/>
            <a:ext cx="4197722" cy="2576247"/>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9" name="ZoneTexte 78"/>
          <p:cNvSpPr txBox="1"/>
          <p:nvPr/>
        </p:nvSpPr>
        <p:spPr>
          <a:xfrm>
            <a:off x="6548625" y="289188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Sub-system B</a:t>
            </a:r>
            <a:endParaRPr lang="en-GB" sz="1000" b="1" dirty="0">
              <a:solidFill>
                <a:srgbClr val="4F227E"/>
              </a:solidFill>
            </a:endParaRPr>
          </a:p>
        </p:txBody>
      </p:sp>
      <p:cxnSp>
        <p:nvCxnSpPr>
          <p:cNvPr id="87" name="Connecteur en angle 86"/>
          <p:cNvCxnSpPr/>
          <p:nvPr/>
        </p:nvCxnSpPr>
        <p:spPr>
          <a:xfrm rot="10800000">
            <a:off x="5650588" y="3005356"/>
            <a:ext cx="749736" cy="538900"/>
          </a:xfrm>
          <a:prstGeom prst="bentConnector3">
            <a:avLst>
              <a:gd name="adj1" fmla="val 100818"/>
            </a:avLst>
          </a:prstGeom>
          <a:ln w="25400">
            <a:solidFill>
              <a:srgbClr val="535E6A"/>
            </a:solidFill>
            <a:prstDash val="solid"/>
            <a:headEnd type="diamond"/>
            <a:tailEnd type="diamond"/>
          </a:ln>
        </p:spPr>
        <p:style>
          <a:lnRef idx="1">
            <a:srgbClr val="00A9B8"/>
          </a:lnRef>
          <a:fillRef idx="0">
            <a:srgbClr val="00A9B8"/>
          </a:fillRef>
          <a:effectRef idx="0">
            <a:srgbClr val="00A9B8"/>
          </a:effectRef>
          <a:fontRef idx="minor">
            <a:schemeClr val="tx1"/>
          </a:fontRef>
        </p:style>
      </p:cxnSp>
      <p:cxnSp>
        <p:nvCxnSpPr>
          <p:cNvPr id="90" name="Connecteur en angle 89"/>
          <p:cNvCxnSpPr>
            <a:cxnSpLocks/>
          </p:cNvCxnSpPr>
          <p:nvPr/>
        </p:nvCxnSpPr>
        <p:spPr>
          <a:xfrm rot="5400000" flipH="1" flipV="1">
            <a:off x="1754771" y="3690736"/>
            <a:ext cx="221510" cy="88443"/>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1" name="Connecteur en angle 90"/>
          <p:cNvCxnSpPr>
            <a:cxnSpLocks/>
          </p:cNvCxnSpPr>
          <p:nvPr/>
        </p:nvCxnSpPr>
        <p:spPr>
          <a:xfrm rot="10800000">
            <a:off x="1234752" y="3631591"/>
            <a:ext cx="475900" cy="295849"/>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2" name="Connecteur en angle 91"/>
          <p:cNvCxnSpPr>
            <a:cxnSpLocks/>
          </p:cNvCxnSpPr>
          <p:nvPr/>
        </p:nvCxnSpPr>
        <p:spPr>
          <a:xfrm rot="10800000">
            <a:off x="544987" y="3627293"/>
            <a:ext cx="1011011" cy="450469"/>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40" name="Groupe 139"/>
          <p:cNvGrpSpPr/>
          <p:nvPr/>
        </p:nvGrpSpPr>
        <p:grpSpPr>
          <a:xfrm>
            <a:off x="9406985" y="4333360"/>
            <a:ext cx="1261686" cy="1026610"/>
            <a:chOff x="7589425" y="3426961"/>
            <a:chExt cx="1261686" cy="1026610"/>
          </a:xfrm>
        </p:grpSpPr>
        <p:pic>
          <p:nvPicPr>
            <p:cNvPr id="141" name="VS_DIVAR_IP_6000_SMALL.png0"/>
            <p:cNvPicPr>
              <a:picLocks noChangeAspect="1"/>
            </p:cNvPicPr>
            <p:nvPr/>
          </p:nvPicPr>
          <p:blipFill>
            <a:blip r:embed="rId14"/>
            <a:stretch>
              <a:fillRect/>
            </a:stretch>
          </p:blipFill>
          <p:spPr>
            <a:xfrm>
              <a:off x="7589425" y="3426961"/>
              <a:ext cx="1261686" cy="689157"/>
            </a:xfrm>
            <a:prstGeom prst="rect">
              <a:avLst/>
            </a:prstGeom>
            <a:ln w="25400">
              <a:miter lim="400000"/>
            </a:ln>
          </p:spPr>
        </p:pic>
        <p:sp>
          <p:nvSpPr>
            <p:cNvPr id="142" name="ZoneTexte 141"/>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p:txBody>
        </p:sp>
      </p:grpSp>
      <p:cxnSp>
        <p:nvCxnSpPr>
          <p:cNvPr id="143" name="Connecteur en angle 142"/>
          <p:cNvCxnSpPr/>
          <p:nvPr/>
        </p:nvCxnSpPr>
        <p:spPr>
          <a:xfrm flipV="1">
            <a:off x="1746801" y="4299193"/>
            <a:ext cx="57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44" name="Connecteur en angle 143"/>
          <p:cNvCxnSpPr/>
          <p:nvPr/>
        </p:nvCxnSpPr>
        <p:spPr>
          <a:xfrm flipH="1" flipV="1">
            <a:off x="2485681" y="4299193"/>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50" name="Groupe 149"/>
          <p:cNvGrpSpPr/>
          <p:nvPr/>
        </p:nvGrpSpPr>
        <p:grpSpPr>
          <a:xfrm>
            <a:off x="7988525" y="3772899"/>
            <a:ext cx="1487416" cy="564932"/>
            <a:chOff x="2663491" y="2740757"/>
            <a:chExt cx="1487416" cy="564932"/>
          </a:xfrm>
        </p:grpSpPr>
        <p:pic>
          <p:nvPicPr>
            <p:cNvPr id="151" name="Picture 40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52" name="Forme libre 151"/>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4" name="Forme libre 15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55" name="Connecteur droit 15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56" name="Forme libre 15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7" name="Forme libre 15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166" name="Connecteur en angle 165"/>
          <p:cNvCxnSpPr/>
          <p:nvPr/>
        </p:nvCxnSpPr>
        <p:spPr>
          <a:xfrm flipH="1" flipV="1">
            <a:off x="8805633" y="4309016"/>
            <a:ext cx="75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88" name="Connecteur en angle 87"/>
          <p:cNvCxnSpPr/>
          <p:nvPr/>
        </p:nvCxnSpPr>
        <p:spPr>
          <a:xfrm rot="16200000" flipV="1">
            <a:off x="2260829" y="4446974"/>
            <a:ext cx="295564" cy="1"/>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6" name="Connecteur en angle 95"/>
          <p:cNvCxnSpPr>
            <a:endCxn id="110" idx="2"/>
          </p:cNvCxnSpPr>
          <p:nvPr/>
        </p:nvCxnSpPr>
        <p:spPr>
          <a:xfrm flipV="1">
            <a:off x="4470778" y="3005450"/>
            <a:ext cx="1038944" cy="531924"/>
          </a:xfrm>
          <a:prstGeom prst="bentConnector2">
            <a:avLst/>
          </a:prstGeom>
          <a:ln w="25400">
            <a:solidFill>
              <a:srgbClr val="535E6A"/>
            </a:solidFill>
            <a:prstDash val="solid"/>
            <a:headEnd type="diamond"/>
            <a:tailEnd type="diamond"/>
          </a:ln>
        </p:spPr>
        <p:style>
          <a:lnRef idx="1">
            <a:srgbClr val="00A9B8"/>
          </a:lnRef>
          <a:fillRef idx="0">
            <a:srgbClr val="00A9B8"/>
          </a:fillRef>
          <a:effectRef idx="0">
            <a:srgbClr val="00A9B8"/>
          </a:effectRef>
          <a:fontRef idx="minor">
            <a:schemeClr val="tx1"/>
          </a:fontRef>
        </p:style>
      </p:cxnSp>
      <p:grpSp>
        <p:nvGrpSpPr>
          <p:cNvPr id="97" name="Groupe 96"/>
          <p:cNvGrpSpPr/>
          <p:nvPr/>
        </p:nvGrpSpPr>
        <p:grpSpPr>
          <a:xfrm>
            <a:off x="3072188" y="3049727"/>
            <a:ext cx="1255941" cy="869669"/>
            <a:chOff x="341753" y="1296542"/>
            <a:chExt cx="1255941" cy="869669"/>
          </a:xfrm>
        </p:grpSpPr>
        <p:pic>
          <p:nvPicPr>
            <p:cNvPr id="98" name="GEN_SERVEUR HP S380.png000"/>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99" name="ZoneTexte 98"/>
            <p:cNvSpPr txBox="1"/>
            <p:nvPr/>
          </p:nvSpPr>
          <p:spPr>
            <a:xfrm>
              <a:off x="341753" y="1731705"/>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p:txBody>
        </p:sp>
      </p:grpSp>
      <p:cxnSp>
        <p:nvCxnSpPr>
          <p:cNvPr id="100" name="Connecteur en angle 99"/>
          <p:cNvCxnSpPr/>
          <p:nvPr/>
        </p:nvCxnSpPr>
        <p:spPr>
          <a:xfrm rot="5400000">
            <a:off x="2549219" y="3245556"/>
            <a:ext cx="519035" cy="450028"/>
          </a:xfrm>
          <a:prstGeom prst="bentConnector3">
            <a:avLst>
              <a:gd name="adj1" fmla="val 51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01" name="Groupe 100"/>
          <p:cNvGrpSpPr>
            <a:grpSpLocks noChangeAspect="1"/>
          </p:cNvGrpSpPr>
          <p:nvPr/>
        </p:nvGrpSpPr>
        <p:grpSpPr>
          <a:xfrm>
            <a:off x="8501912" y="2976533"/>
            <a:ext cx="1938045" cy="474792"/>
            <a:chOff x="2098819" y="1417932"/>
            <a:chExt cx="2624055" cy="642854"/>
          </a:xfrm>
        </p:grpSpPr>
        <p:pic>
          <p:nvPicPr>
            <p:cNvPr id="102" name="VS_DINION_IP_bullet_4000_5000.png0"/>
            <p:cNvPicPr>
              <a:picLocks noChangeAspect="1"/>
            </p:cNvPicPr>
            <p:nvPr/>
          </p:nvPicPr>
          <p:blipFill>
            <a:blip r:embed="rId10"/>
            <a:stretch>
              <a:fillRect/>
            </a:stretch>
          </p:blipFill>
          <p:spPr>
            <a:xfrm>
              <a:off x="2957160" y="1421361"/>
              <a:ext cx="718398" cy="538798"/>
            </a:xfrm>
            <a:prstGeom prst="rect">
              <a:avLst/>
            </a:prstGeom>
            <a:ln w="25400">
              <a:miter lim="400000"/>
            </a:ln>
          </p:spPr>
        </p:pic>
        <p:pic>
          <p:nvPicPr>
            <p:cNvPr id="103" name="VS_FLEXIDOME panoramic 7000.png0"/>
            <p:cNvPicPr>
              <a:picLocks noChangeAspect="1"/>
            </p:cNvPicPr>
            <p:nvPr/>
          </p:nvPicPr>
          <p:blipFill>
            <a:blip r:embed="rId11"/>
            <a:stretch>
              <a:fillRect/>
            </a:stretch>
          </p:blipFill>
          <p:spPr>
            <a:xfrm>
              <a:off x="2098819" y="1445342"/>
              <a:ext cx="664232" cy="498174"/>
            </a:xfrm>
            <a:prstGeom prst="rect">
              <a:avLst/>
            </a:prstGeom>
            <a:ln w="25400">
              <a:miter lim="400000"/>
            </a:ln>
          </p:spPr>
        </p:pic>
        <p:pic>
          <p:nvPicPr>
            <p:cNvPr id="104" name="VS_AUTODOME 7000.png0"/>
            <p:cNvPicPr>
              <a:picLocks noChangeAspect="1"/>
            </p:cNvPicPr>
            <p:nvPr/>
          </p:nvPicPr>
          <p:blipFill>
            <a:blip r:embed="rId12"/>
            <a:stretch>
              <a:fillRect/>
            </a:stretch>
          </p:blipFill>
          <p:spPr>
            <a:xfrm>
              <a:off x="3919306" y="1417932"/>
              <a:ext cx="803568" cy="642854"/>
            </a:xfrm>
            <a:prstGeom prst="rect">
              <a:avLst/>
            </a:prstGeom>
            <a:ln w="25400">
              <a:miter lim="400000"/>
            </a:ln>
          </p:spPr>
        </p:pic>
      </p:grpSp>
      <p:cxnSp>
        <p:nvCxnSpPr>
          <p:cNvPr id="105" name="Connecteur en angle 104"/>
          <p:cNvCxnSpPr>
            <a:cxnSpLocks/>
          </p:cNvCxnSpPr>
          <p:nvPr/>
        </p:nvCxnSpPr>
        <p:spPr>
          <a:xfrm rot="5400000" flipH="1" flipV="1">
            <a:off x="9559185" y="3283958"/>
            <a:ext cx="288000" cy="61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06" name="Connecteur en angle 105"/>
          <p:cNvCxnSpPr>
            <a:cxnSpLocks/>
          </p:cNvCxnSpPr>
          <p:nvPr/>
        </p:nvCxnSpPr>
        <p:spPr>
          <a:xfrm rot="5400000" flipH="1" flipV="1">
            <a:off x="9064189" y="3471346"/>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07" name="Connecteur en angle 106"/>
          <p:cNvCxnSpPr>
            <a:cxnSpLocks/>
          </p:cNvCxnSpPr>
          <p:nvPr/>
        </p:nvCxnSpPr>
        <p:spPr>
          <a:xfrm rot="16200000" flipV="1">
            <a:off x="8626423" y="3467048"/>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08" name="Groupe 107"/>
          <p:cNvGrpSpPr/>
          <p:nvPr/>
        </p:nvGrpSpPr>
        <p:grpSpPr>
          <a:xfrm>
            <a:off x="6577885" y="3179795"/>
            <a:ext cx="1261686" cy="766927"/>
            <a:chOff x="7091880" y="1531427"/>
            <a:chExt cx="1261686" cy="766927"/>
          </a:xfrm>
        </p:grpSpPr>
        <p:pic>
          <p:nvPicPr>
            <p:cNvPr id="128" name="Image 1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91880" y="1531427"/>
              <a:ext cx="1261686" cy="563385"/>
            </a:xfrm>
            <a:prstGeom prst="rect">
              <a:avLst/>
            </a:prstGeom>
          </p:spPr>
        </p:pic>
        <p:sp>
          <p:nvSpPr>
            <p:cNvPr id="129" name="ZoneTexte 128"/>
            <p:cNvSpPr txBox="1"/>
            <p:nvPr/>
          </p:nvSpPr>
          <p:spPr>
            <a:xfrm>
              <a:off x="7091880" y="2094812"/>
              <a:ext cx="1261686"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p:txBody>
        </p:sp>
      </p:grpSp>
      <p:cxnSp>
        <p:nvCxnSpPr>
          <p:cNvPr id="130" name="Connecteur en angle 129"/>
          <p:cNvCxnSpPr/>
          <p:nvPr/>
        </p:nvCxnSpPr>
        <p:spPr>
          <a:xfrm>
            <a:off x="7718567" y="3570481"/>
            <a:ext cx="612000" cy="144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31" name="Groupe 130"/>
          <p:cNvGrpSpPr>
            <a:grpSpLocks noChangeAspect="1"/>
          </p:cNvGrpSpPr>
          <p:nvPr/>
        </p:nvGrpSpPr>
        <p:grpSpPr>
          <a:xfrm>
            <a:off x="296102" y="4199016"/>
            <a:ext cx="1403044" cy="810673"/>
            <a:chOff x="554990" y="3568521"/>
            <a:chExt cx="2014553" cy="1164001"/>
          </a:xfrm>
        </p:grpSpPr>
        <p:grpSp>
          <p:nvGrpSpPr>
            <p:cNvPr id="132" name="Groupe 131"/>
            <p:cNvGrpSpPr/>
            <p:nvPr/>
          </p:nvGrpSpPr>
          <p:grpSpPr>
            <a:xfrm>
              <a:off x="554990" y="3568521"/>
              <a:ext cx="2014553" cy="961496"/>
              <a:chOff x="3615486" y="2758444"/>
              <a:chExt cx="2014553" cy="961496"/>
            </a:xfrm>
          </p:grpSpPr>
          <p:pic>
            <p:nvPicPr>
              <p:cNvPr id="134" name="2 Ecrans.png0"/>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35" name="GEN_STATION DE TRAVAIL.png0"/>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33" name="ZoneTexte 132"/>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cxnSp>
        <p:nvCxnSpPr>
          <p:cNvPr id="136" name="Connecteur en angle 135"/>
          <p:cNvCxnSpPr/>
          <p:nvPr/>
        </p:nvCxnSpPr>
        <p:spPr>
          <a:xfrm flipV="1">
            <a:off x="8000859" y="4311140"/>
            <a:ext cx="57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49" name="Groupe 148"/>
          <p:cNvGrpSpPr>
            <a:grpSpLocks noChangeAspect="1"/>
          </p:cNvGrpSpPr>
          <p:nvPr/>
        </p:nvGrpSpPr>
        <p:grpSpPr>
          <a:xfrm>
            <a:off x="6550160" y="4210963"/>
            <a:ext cx="1403044" cy="810673"/>
            <a:chOff x="554990" y="3568521"/>
            <a:chExt cx="2014553" cy="1164001"/>
          </a:xfrm>
        </p:grpSpPr>
        <p:grpSp>
          <p:nvGrpSpPr>
            <p:cNvPr id="167" name="Groupe 166"/>
            <p:cNvGrpSpPr/>
            <p:nvPr/>
          </p:nvGrpSpPr>
          <p:grpSpPr>
            <a:xfrm>
              <a:off x="554990" y="3568521"/>
              <a:ext cx="2014553" cy="961496"/>
              <a:chOff x="3615486" y="2758444"/>
              <a:chExt cx="2014553" cy="961496"/>
            </a:xfrm>
          </p:grpSpPr>
          <p:pic>
            <p:nvPicPr>
              <p:cNvPr id="169" name="2 Ecrans.png00"/>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70" name="GEN_STATION DE TRAVAIL.png00"/>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68" name="ZoneTexte 16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Operator client</a:t>
              </a:r>
            </a:p>
          </p:txBody>
        </p:sp>
      </p:grpSp>
      <p:cxnSp>
        <p:nvCxnSpPr>
          <p:cNvPr id="137" name="Connecteur en angle 136"/>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138" name="ZoneTexte 137"/>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3" name="TextBox 2"/>
          <p:cNvSpPr txBox="1"/>
          <p:nvPr/>
        </p:nvSpPr>
        <p:spPr>
          <a:xfrm>
            <a:off x="6765706" y="1348833"/>
            <a:ext cx="3555022" cy="922947"/>
          </a:xfrm>
          <a:prstGeom prst="rect">
            <a:avLst/>
          </a:prstGeom>
          <a:noFill/>
        </p:spPr>
        <p:txBody>
          <a:bodyPr wrap="square" lIns="0" tIns="0" rIns="0" bIns="0" rtlCol="0">
            <a:noAutofit/>
          </a:bodyPr>
          <a:lstStyle/>
          <a:p>
            <a:pPr marL="252000" indent="-252000">
              <a:spcBef>
                <a:spcPts val="500"/>
              </a:spcBef>
              <a:buFontTx/>
              <a:buNone/>
            </a:pPr>
            <a:r>
              <a:rPr lang="en-GB" sz="900" dirty="0">
                <a:solidFill>
                  <a:srgbClr val="535E6A"/>
                </a:solidFill>
              </a:rPr>
              <a:t>SSH connectivity between Enterprise Operator client and Enterprise subsystem.</a:t>
            </a:r>
          </a:p>
          <a:p>
            <a:pPr marL="252000" indent="-252000">
              <a:spcBef>
                <a:spcPts val="500"/>
              </a:spcBef>
              <a:buFontTx/>
              <a:buNone/>
            </a:pPr>
            <a:r>
              <a:rPr lang="en-GB" sz="900" dirty="0">
                <a:solidFill>
                  <a:srgbClr val="535E6A"/>
                </a:solidFill>
              </a:rPr>
              <a:t>BVMS Management Server or DIVAR IP AIO can route at least 50Mbit/s between Enterprise network and video network.</a:t>
            </a:r>
          </a:p>
        </p:txBody>
      </p:sp>
      <p:sp>
        <p:nvSpPr>
          <p:cNvPr id="158" name="TextBox 157"/>
          <p:cNvSpPr txBox="1"/>
          <p:nvPr/>
        </p:nvSpPr>
        <p:spPr>
          <a:xfrm>
            <a:off x="4631073" y="3684495"/>
            <a:ext cx="1820845" cy="1713925"/>
          </a:xfrm>
          <a:prstGeom prst="rect">
            <a:avLst/>
          </a:prstGeom>
          <a:noFill/>
        </p:spPr>
        <p:txBody>
          <a:bodyPr wrap="square" lIns="0" tIns="0" rIns="0" bIns="0" rtlCol="0" anchor="ctr">
            <a:noAutofit/>
          </a:bodyPr>
          <a:lstStyle/>
          <a:p>
            <a:pPr algn="ctr">
              <a:spcBef>
                <a:spcPts val="500"/>
              </a:spcBef>
            </a:pPr>
            <a:r>
              <a:rPr lang="en-GB" sz="900" dirty="0">
                <a:solidFill>
                  <a:srgbClr val="535E6A"/>
                </a:solidFill>
              </a:rPr>
              <a:t>BVMS Server or DIVAR IP AIO acts as bridge between Enterprise and Video network.</a:t>
            </a:r>
          </a:p>
          <a:p>
            <a:pPr algn="ctr">
              <a:spcBef>
                <a:spcPts val="500"/>
              </a:spcBef>
            </a:pPr>
            <a:r>
              <a:rPr lang="en-GB" sz="900" dirty="0">
                <a:solidFill>
                  <a:srgbClr val="535E6A"/>
                </a:solidFill>
              </a:rPr>
              <a:t>Minimum speed: 10Mbit/s. </a:t>
            </a:r>
          </a:p>
          <a:p>
            <a:pPr algn="ctr">
              <a:spcBef>
                <a:spcPts val="500"/>
              </a:spcBef>
            </a:pPr>
            <a:r>
              <a:rPr lang="en-GB" sz="900" dirty="0">
                <a:solidFill>
                  <a:srgbClr val="535E6A"/>
                </a:solidFill>
              </a:rPr>
              <a:t>Recommended speed: 100Mbit/s</a:t>
            </a:r>
          </a:p>
          <a:p>
            <a:pPr algn="ctr">
              <a:spcBef>
                <a:spcPts val="500"/>
              </a:spcBef>
            </a:pPr>
            <a:r>
              <a:rPr lang="en-GB" sz="900" dirty="0">
                <a:solidFill>
                  <a:srgbClr val="535E6A"/>
                </a:solidFill>
              </a:rPr>
              <a:t>(network speed has an impact on the start-up time of the enterprise operator client and the number of video streams that can be displayed).</a:t>
            </a:r>
          </a:p>
        </p:txBody>
      </p:sp>
      <p:sp>
        <p:nvSpPr>
          <p:cNvPr id="93" name="Chapter_titleonly">
            <a:extLst>
              <a:ext uri="{FF2B5EF4-FFF2-40B4-BE49-F238E27FC236}">
                <a16:creationId xmlns:a16="http://schemas.microsoft.com/office/drawing/2014/main" id="{8D3CA00B-A284-4919-BCB4-8A54FA21205F}"/>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4" name="Slide Number Placeholder 3">
            <a:extLst>
              <a:ext uri="{FF2B5EF4-FFF2-40B4-BE49-F238E27FC236}">
                <a16:creationId xmlns:a16="http://schemas.microsoft.com/office/drawing/2014/main" id="{CAE2D8F6-4253-4725-8067-7F0B095A00F9}"/>
              </a:ext>
            </a:extLst>
          </p:cNvPr>
          <p:cNvSpPr>
            <a:spLocks noGrp="1"/>
          </p:cNvSpPr>
          <p:nvPr>
            <p:ph type="sldNum" sz="quarter" idx="12"/>
          </p:nvPr>
        </p:nvSpPr>
        <p:spPr/>
        <p:txBody>
          <a:bodyPr/>
          <a:lstStyle/>
          <a:p>
            <a:fld id="{4898AEC0-503E-4FA4-859C-D0F72D6E3F79}" type="slidenum">
              <a:rPr lang="en-US" noProof="1" smtClean="0"/>
              <a:pPr/>
              <a:t>15</a:t>
            </a:fld>
            <a:endParaRPr lang="en-US" noProof="1"/>
          </a:p>
        </p:txBody>
      </p:sp>
      <p:sp>
        <p:nvSpPr>
          <p:cNvPr id="5" name="Rectangle 4">
            <a:extLst>
              <a:ext uri="{FF2B5EF4-FFF2-40B4-BE49-F238E27FC236}">
                <a16:creationId xmlns:a16="http://schemas.microsoft.com/office/drawing/2014/main" id="{A8559162-6C5F-5AFB-3D3D-B0FE6BD4D2EC}"/>
              </a:ext>
            </a:extLst>
          </p:cNvPr>
          <p:cNvSpPr/>
          <p:nvPr/>
        </p:nvSpPr>
        <p:spPr>
          <a:xfrm>
            <a:off x="244388" y="2434777"/>
            <a:ext cx="4320000" cy="369332"/>
          </a:xfrm>
          <a:prstGeom prst="rect">
            <a:avLst/>
          </a:prstGeom>
        </p:spPr>
        <p:txBody>
          <a:bodyPr wrap="square">
            <a:spAutoFit/>
          </a:bodyPr>
          <a:lstStyle/>
          <a:p>
            <a:pPr>
              <a:spcBef>
                <a:spcPts val="500"/>
              </a:spcBef>
            </a:pPr>
            <a:r>
              <a:rPr lang="en-GB" sz="900" b="1" dirty="0">
                <a:solidFill>
                  <a:srgbClr val="E12319"/>
                </a:solidFill>
              </a:rPr>
              <a:t>We recommend to use a secure connection, for example, SSH or VPN, to allow multiple locations to communicate.</a:t>
            </a:r>
          </a:p>
        </p:txBody>
      </p:sp>
    </p:spTree>
    <p:custDataLst>
      <p:tags r:id="rId2"/>
    </p:custDataLst>
    <p:extLst>
      <p:ext uri="{BB962C8B-B14F-4D97-AF65-F5344CB8AC3E}">
        <p14:creationId xmlns:p14="http://schemas.microsoft.com/office/powerpoint/2010/main" val="46840598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A5C358-3E95-47A9-9C56-B1EB4E6C4572}"/>
              </a:ext>
            </a:extLst>
          </p:cNvPr>
          <p:cNvSpPr>
            <a:spLocks noGrp="1"/>
          </p:cNvSpPr>
          <p:nvPr>
            <p:ph type="body" sz="quarter" idx="15"/>
          </p:nvPr>
        </p:nvSpPr>
        <p:spPr/>
        <p:txBody>
          <a:bodyPr/>
          <a:lstStyle/>
          <a:p>
            <a:r>
              <a:rPr lang="pl-PL" dirty="0"/>
              <a:t>LOW BANDWIDTH CONNECTIONS</a:t>
            </a:r>
            <a:endParaRPr lang="de-DE" dirty="0"/>
          </a:p>
        </p:txBody>
      </p:sp>
      <p:sp>
        <p:nvSpPr>
          <p:cNvPr id="8" name="Titre 2_"/>
          <p:cNvSpPr txBox="1">
            <a:spLocks/>
          </p:cNvSpPr>
          <p:nvPr>
            <p:custDataLst>
              <p:tags r:id="rId3"/>
            </p:custDataLst>
          </p:nvPr>
        </p:nvSpPr>
        <p:spPr bwMode="auto">
          <a:prstGeom prst="rect">
            <a:avLst/>
          </a:prstGeom>
          <a:noFill/>
          <a:ln w="0">
            <a:noFill/>
            <a:miter lim="800000"/>
            <a:headEnd/>
            <a:tailEnd/>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ts val="0"/>
              </a:spcBef>
              <a:spcAft>
                <a:spcPts val="0"/>
              </a:spcAft>
              <a:buFontTx/>
              <a:buNone/>
              <a:defRPr sz="8000" b="0" i="0" u="none" cap="all" spc="0">
                <a:solidFill>
                  <a:srgbClr val="FFFFFF"/>
                </a:solidFill>
                <a:latin typeface="Bosch Office Sans" panose="020B0604020202020204" pitchFamily="34" charset="0"/>
                <a:ea typeface="+mj-ea"/>
                <a:cs typeface="Arial" pitchFamily="34" charset="0"/>
              </a:defRPr>
            </a:lvl1pPr>
            <a:lvl2pPr algn="l" rtl="0" eaLnBrk="1" fontAlgn="base" hangingPunct="1">
              <a:lnSpc>
                <a:spcPct val="111000"/>
              </a:lnSpc>
              <a:spcBef>
                <a:spcPct val="0"/>
              </a:spcBef>
              <a:spcAft>
                <a:spcPct val="0"/>
              </a:spcAft>
              <a:defRPr sz="3600">
                <a:solidFill>
                  <a:srgbClr val="000000"/>
                </a:solidFill>
                <a:latin typeface="Bosch Office Sans"/>
              </a:defRPr>
            </a:lvl2pPr>
            <a:lvl3pPr algn="l" rtl="0" eaLnBrk="1" fontAlgn="base" hangingPunct="1">
              <a:lnSpc>
                <a:spcPct val="111000"/>
              </a:lnSpc>
              <a:spcBef>
                <a:spcPct val="0"/>
              </a:spcBef>
              <a:spcAft>
                <a:spcPct val="0"/>
              </a:spcAft>
              <a:defRPr sz="3600">
                <a:solidFill>
                  <a:srgbClr val="000000"/>
                </a:solidFill>
                <a:latin typeface="Bosch Office Sans"/>
              </a:defRPr>
            </a:lvl3pPr>
            <a:lvl4pPr algn="l" rtl="0" eaLnBrk="1" fontAlgn="base" hangingPunct="1">
              <a:lnSpc>
                <a:spcPct val="111000"/>
              </a:lnSpc>
              <a:spcBef>
                <a:spcPct val="0"/>
              </a:spcBef>
              <a:spcAft>
                <a:spcPct val="0"/>
              </a:spcAft>
              <a:defRPr sz="3600">
                <a:solidFill>
                  <a:srgbClr val="000000"/>
                </a:solidFill>
                <a:latin typeface="Bosch Office Sans"/>
              </a:defRPr>
            </a:lvl4pPr>
            <a:lvl5pPr algn="l" rtl="0" eaLnBrk="1" fontAlgn="base" hangingPunct="1">
              <a:lnSpc>
                <a:spcPct val="111000"/>
              </a:lnSpc>
              <a:spcBef>
                <a:spcPct val="0"/>
              </a:spcBef>
              <a:spcAft>
                <a:spcPct val="0"/>
              </a:spcAft>
              <a:defRPr sz="3600">
                <a:solidFill>
                  <a:srgbClr val="000000"/>
                </a:solidFill>
                <a:latin typeface="Bosch Office Sans"/>
              </a:defRPr>
            </a:lvl5pPr>
            <a:lvl6pPr marL="609254" algn="l" rtl="0" eaLnBrk="1" fontAlgn="base" hangingPunct="1">
              <a:lnSpc>
                <a:spcPct val="111000"/>
              </a:lnSpc>
              <a:spcBef>
                <a:spcPct val="0"/>
              </a:spcBef>
              <a:spcAft>
                <a:spcPct val="0"/>
              </a:spcAft>
              <a:defRPr sz="3600">
                <a:solidFill>
                  <a:srgbClr val="000000"/>
                </a:solidFill>
                <a:latin typeface="Bosch Office Sans"/>
              </a:defRPr>
            </a:lvl6pPr>
            <a:lvl7pPr marL="1218510" algn="l" rtl="0" eaLnBrk="1" fontAlgn="base" hangingPunct="1">
              <a:lnSpc>
                <a:spcPct val="111000"/>
              </a:lnSpc>
              <a:spcBef>
                <a:spcPct val="0"/>
              </a:spcBef>
              <a:spcAft>
                <a:spcPct val="0"/>
              </a:spcAft>
              <a:defRPr sz="3600">
                <a:solidFill>
                  <a:srgbClr val="000000"/>
                </a:solidFill>
                <a:latin typeface="Bosch Office Sans"/>
              </a:defRPr>
            </a:lvl7pPr>
            <a:lvl8pPr marL="1827764" algn="l" rtl="0" eaLnBrk="1" fontAlgn="base" hangingPunct="1">
              <a:lnSpc>
                <a:spcPct val="111000"/>
              </a:lnSpc>
              <a:spcBef>
                <a:spcPct val="0"/>
              </a:spcBef>
              <a:spcAft>
                <a:spcPct val="0"/>
              </a:spcAft>
              <a:defRPr sz="3600">
                <a:solidFill>
                  <a:srgbClr val="000000"/>
                </a:solidFill>
                <a:latin typeface="Bosch Office Sans"/>
              </a:defRPr>
            </a:lvl8pPr>
            <a:lvl9pPr marL="2437019" algn="l" rtl="0" eaLnBrk="1" fontAlgn="base" hangingPunct="1">
              <a:lnSpc>
                <a:spcPct val="111000"/>
              </a:lnSpc>
              <a:spcBef>
                <a:spcPct val="0"/>
              </a:spcBef>
              <a:spcAft>
                <a:spcPct val="0"/>
              </a:spcAft>
              <a:defRPr sz="3600">
                <a:solidFill>
                  <a:srgbClr val="000000"/>
                </a:solidFill>
                <a:latin typeface="Bosch Office Sans"/>
              </a:defRPr>
            </a:lvl9pPr>
          </a:lstStyle>
          <a:p>
            <a:r>
              <a:rPr lang="en-GB" kern="0" dirty="0"/>
              <a:t>BVMS</a:t>
            </a:r>
          </a:p>
          <a:p>
            <a:r>
              <a:rPr lang="en-GB" kern="0" dirty="0"/>
              <a:t>Unmanaged sites</a:t>
            </a:r>
            <a:br>
              <a:rPr lang="en-GB" kern="0" dirty="0"/>
            </a:br>
            <a:br>
              <a:rPr lang="en-GB" kern="0" dirty="0"/>
            </a:br>
            <a:endParaRPr lang="en-GB" kern="0" dirty="0"/>
          </a:p>
        </p:txBody>
      </p:sp>
    </p:spTree>
    <p:custDataLst>
      <p:tags r:id="rId2"/>
    </p:custDataLst>
    <p:extLst>
      <p:ext uri="{BB962C8B-B14F-4D97-AF65-F5344CB8AC3E}">
        <p14:creationId xmlns:p14="http://schemas.microsoft.com/office/powerpoint/2010/main" val="252931158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21" name="Connecteur droit 120"/>
          <p:cNvCxnSpPr>
            <a:stCxn id="211" idx="0"/>
          </p:cNvCxnSpPr>
          <p:nvPr/>
        </p:nvCxnSpPr>
        <p:spPr>
          <a:xfrm flipH="1" flipV="1">
            <a:off x="5758131" y="2455699"/>
            <a:ext cx="2424173" cy="2072769"/>
          </a:xfrm>
          <a:prstGeom prst="line">
            <a:avLst/>
          </a:prstGeom>
          <a:ln w="25400">
            <a:solidFill>
              <a:srgbClr val="E12319"/>
            </a:solidFill>
            <a:prstDash val="dashDot"/>
            <a:headEnd type="triangle"/>
            <a:tailEnd type="triangle"/>
          </a:ln>
        </p:spPr>
        <p:style>
          <a:lnRef idx="1">
            <a:srgbClr val="00A9B8"/>
          </a:lnRef>
          <a:fillRef idx="0">
            <a:srgbClr val="00A9B8"/>
          </a:fillRef>
          <a:effectRef idx="0">
            <a:srgbClr val="00A9B8"/>
          </a:effectRef>
          <a:fontRef idx="minor">
            <a:schemeClr val="tx1"/>
          </a:fontRef>
        </p:style>
      </p:cxnSp>
      <p:cxnSp>
        <p:nvCxnSpPr>
          <p:cNvPr id="112" name="Connecteur droit 111"/>
          <p:cNvCxnSpPr>
            <a:stCxn id="219" idx="0"/>
          </p:cNvCxnSpPr>
          <p:nvPr/>
        </p:nvCxnSpPr>
        <p:spPr>
          <a:xfrm flipH="1" flipV="1">
            <a:off x="6400783" y="2402404"/>
            <a:ext cx="2576076" cy="1070463"/>
          </a:xfrm>
          <a:prstGeom prst="line">
            <a:avLst/>
          </a:prstGeom>
          <a:ln w="25400">
            <a:solidFill>
              <a:srgbClr val="E12319"/>
            </a:solidFill>
            <a:prstDash val="dashDot"/>
            <a:headEnd type="triangle"/>
            <a:tailEnd type="triangle"/>
          </a:ln>
        </p:spPr>
        <p:style>
          <a:lnRef idx="1">
            <a:srgbClr val="00A9B8"/>
          </a:lnRef>
          <a:fillRef idx="0">
            <a:srgbClr val="00A9B8"/>
          </a:fillRef>
          <a:effectRef idx="0">
            <a:srgbClr val="00A9B8"/>
          </a:effectRef>
          <a:fontRef idx="minor">
            <a:schemeClr val="tx1"/>
          </a:fontRef>
        </p:style>
      </p:cxnSp>
      <p:cxnSp>
        <p:nvCxnSpPr>
          <p:cNvPr id="115" name="Connecteur droit 114"/>
          <p:cNvCxnSpPr>
            <a:stCxn id="215" idx="0"/>
          </p:cNvCxnSpPr>
          <p:nvPr/>
        </p:nvCxnSpPr>
        <p:spPr>
          <a:xfrm flipH="1" flipV="1">
            <a:off x="6155137" y="2459279"/>
            <a:ext cx="3633815" cy="2080444"/>
          </a:xfrm>
          <a:prstGeom prst="line">
            <a:avLst/>
          </a:prstGeom>
          <a:ln w="25400">
            <a:solidFill>
              <a:srgbClr val="E12319"/>
            </a:solidFill>
            <a:prstDash val="dashDot"/>
            <a:headEnd type="triangle"/>
            <a:tailEnd type="triangle"/>
          </a:ln>
        </p:spPr>
        <p:style>
          <a:lnRef idx="1">
            <a:srgbClr val="00A9B8"/>
          </a:lnRef>
          <a:fillRef idx="0">
            <a:srgbClr val="00A9B8"/>
          </a:fillRef>
          <a:effectRef idx="0">
            <a:srgbClr val="00A9B8"/>
          </a:effectRef>
          <a:fontRef idx="minor">
            <a:schemeClr val="tx1"/>
          </a:fontRef>
        </p:style>
      </p:cxnSp>
      <p:cxnSp>
        <p:nvCxnSpPr>
          <p:cNvPr id="94" name="Connecteur droit 93"/>
          <p:cNvCxnSpPr>
            <a:stCxn id="193" idx="0"/>
          </p:cNvCxnSpPr>
          <p:nvPr/>
        </p:nvCxnSpPr>
        <p:spPr>
          <a:xfrm flipV="1">
            <a:off x="1160808" y="2424304"/>
            <a:ext cx="3483797" cy="2098208"/>
          </a:xfrm>
          <a:prstGeom prst="line">
            <a:avLst/>
          </a:prstGeom>
          <a:ln w="25400">
            <a:solidFill>
              <a:srgbClr val="E12319"/>
            </a:solidFill>
            <a:prstDash val="dashDot"/>
            <a:headEnd type="triangle"/>
            <a:tailEnd type="triangle"/>
          </a:ln>
        </p:spPr>
        <p:style>
          <a:lnRef idx="1">
            <a:srgbClr val="00A9B8"/>
          </a:lnRef>
          <a:fillRef idx="0">
            <a:srgbClr val="00A9B8"/>
          </a:fillRef>
          <a:effectRef idx="0">
            <a:srgbClr val="00A9B8"/>
          </a:effectRef>
          <a:fontRef idx="minor">
            <a:schemeClr val="tx1"/>
          </a:fontRef>
        </p:style>
      </p:cxnSp>
      <p:cxnSp>
        <p:nvCxnSpPr>
          <p:cNvPr id="96" name="Connecteur droit 95"/>
          <p:cNvCxnSpPr/>
          <p:nvPr/>
        </p:nvCxnSpPr>
        <p:spPr>
          <a:xfrm flipV="1">
            <a:off x="2988026" y="2500772"/>
            <a:ext cx="2162432" cy="2021741"/>
          </a:xfrm>
          <a:prstGeom prst="line">
            <a:avLst/>
          </a:prstGeom>
          <a:ln w="25400">
            <a:solidFill>
              <a:srgbClr val="E12319"/>
            </a:solidFill>
            <a:prstDash val="dashDot"/>
            <a:headEnd type="triangle"/>
            <a:tailEnd type="triangle"/>
          </a:ln>
        </p:spPr>
        <p:style>
          <a:lnRef idx="1">
            <a:srgbClr val="00A9B8"/>
          </a:lnRef>
          <a:fillRef idx="0">
            <a:srgbClr val="00A9B8"/>
          </a:fillRef>
          <a:effectRef idx="0">
            <a:srgbClr val="00A9B8"/>
          </a:effectRef>
          <a:fontRef idx="minor">
            <a:schemeClr val="tx1"/>
          </a:fontRef>
        </p:style>
      </p:cxnSp>
      <p:sp>
        <p:nvSpPr>
          <p:cNvPr id="215" name="Rectangle 214"/>
          <p:cNvSpPr>
            <a:spLocks noChangeAspect="1"/>
          </p:cNvSpPr>
          <p:nvPr/>
        </p:nvSpPr>
        <p:spPr>
          <a:xfrm>
            <a:off x="9028752" y="4539723"/>
            <a:ext cx="1520400" cy="923450"/>
          </a:xfrm>
          <a:prstGeom prst="rect">
            <a:avLst/>
          </a:prstGeom>
          <a:solidFill>
            <a:schemeClr val="bg1"/>
          </a:solid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211" name="Rectangle 210"/>
          <p:cNvSpPr>
            <a:spLocks noChangeAspect="1"/>
          </p:cNvSpPr>
          <p:nvPr/>
        </p:nvSpPr>
        <p:spPr>
          <a:xfrm>
            <a:off x="7422104" y="4528468"/>
            <a:ext cx="1520400" cy="923450"/>
          </a:xfrm>
          <a:prstGeom prst="rect">
            <a:avLst/>
          </a:prstGeom>
          <a:solidFill>
            <a:schemeClr val="bg1"/>
          </a:solid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93" name="Connecteur droit 92"/>
          <p:cNvCxnSpPr/>
          <p:nvPr/>
        </p:nvCxnSpPr>
        <p:spPr>
          <a:xfrm flipV="1">
            <a:off x="1314815" y="2426883"/>
            <a:ext cx="3070601" cy="1016764"/>
          </a:xfrm>
          <a:prstGeom prst="line">
            <a:avLst/>
          </a:prstGeom>
          <a:ln w="25400">
            <a:solidFill>
              <a:srgbClr val="E12319"/>
            </a:solidFill>
            <a:prstDash val="dashDot"/>
            <a:headEnd type="triangle"/>
            <a:tailEnd type="triangle"/>
          </a:ln>
        </p:spPr>
        <p:style>
          <a:lnRef idx="1">
            <a:srgbClr val="00A9B8"/>
          </a:lnRef>
          <a:fillRef idx="0">
            <a:srgbClr val="00A9B8"/>
          </a:fillRef>
          <a:effectRef idx="0">
            <a:srgbClr val="00A9B8"/>
          </a:effectRef>
          <a:fontRef idx="minor">
            <a:schemeClr val="tx1"/>
          </a:fontRef>
        </p:style>
      </p:cxnSp>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Unmanaged sites</a:t>
            </a:r>
          </a:p>
        </p:txBody>
      </p:sp>
      <p:grpSp>
        <p:nvGrpSpPr>
          <p:cNvPr id="116" name="Groupe 115"/>
          <p:cNvGrpSpPr/>
          <p:nvPr/>
        </p:nvGrpSpPr>
        <p:grpSpPr>
          <a:xfrm>
            <a:off x="4451548" y="1265787"/>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6"/>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7"/>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pic>
        <p:nvPicPr>
          <p:cNvPr id="122" name="GEN_SERVEUR HP S380.png"/>
          <p:cNvPicPr>
            <a:picLocks noChangeAspect="1"/>
          </p:cNvPicPr>
          <p:nvPr/>
        </p:nvPicPr>
        <p:blipFill>
          <a:blip r:embed="rId8"/>
          <a:stretch>
            <a:fillRect/>
          </a:stretch>
        </p:blipFill>
        <p:spPr>
          <a:xfrm>
            <a:off x="2788399" y="1352406"/>
            <a:ext cx="1250196" cy="587758"/>
          </a:xfrm>
          <a:prstGeom prst="rect">
            <a:avLst/>
          </a:prstGeom>
          <a:ln w="25400">
            <a:miter lim="400000"/>
          </a:ln>
        </p:spPr>
      </p:pic>
      <p:sp>
        <p:nvSpPr>
          <p:cNvPr id="123" name="ZoneTexte 122"/>
          <p:cNvSpPr txBox="1"/>
          <p:nvPr/>
        </p:nvSpPr>
        <p:spPr>
          <a:xfrm>
            <a:off x="2830007" y="1958750"/>
            <a:ext cx="1255941" cy="180261"/>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BVMS Server</a:t>
            </a:r>
          </a:p>
        </p:txBody>
      </p:sp>
      <p:sp>
        <p:nvSpPr>
          <p:cNvPr id="164" name="Rectangle à coins arrondis 163"/>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5" name="ZoneTexte 164"/>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CLIENTS</a:t>
            </a:r>
          </a:p>
          <a:p>
            <a:pPr algn="ctr">
              <a:spcBef>
                <a:spcPts val="500"/>
              </a:spcBef>
            </a:pPr>
            <a:r>
              <a:rPr lang="en-GB" sz="1200" b="1">
                <a:solidFill>
                  <a:srgbClr val="FFFFFF"/>
                </a:solidFill>
              </a:rPr>
              <a:t>100</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sp>
        <p:nvSpPr>
          <p:cNvPr id="48" name="Rectangle à coins arrondis 47"/>
          <p:cNvSpPr>
            <a:spLocks noChangeAspect="1"/>
          </p:cNvSpPr>
          <p:nvPr/>
        </p:nvSpPr>
        <p:spPr>
          <a:xfrm>
            <a:off x="5484813" y="377413"/>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49" name="ZoneTexte 48"/>
          <p:cNvSpPr txBox="1">
            <a:spLocks/>
          </p:cNvSpPr>
          <p:nvPr/>
        </p:nvSpPr>
        <p:spPr>
          <a:xfrm>
            <a:off x="5484813" y="375031"/>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SITES</a:t>
            </a:r>
          </a:p>
          <a:p>
            <a:pPr algn="ctr">
              <a:spcBef>
                <a:spcPts val="500"/>
              </a:spcBef>
            </a:pPr>
            <a:r>
              <a:rPr lang="en-GB" sz="1200" b="1">
                <a:solidFill>
                  <a:srgbClr val="FFFFFF"/>
                </a:solidFill>
              </a:rPr>
              <a:t>9999</a:t>
            </a:r>
          </a:p>
          <a:p>
            <a:pPr algn="ctr">
              <a:spcBef>
                <a:spcPts val="500"/>
              </a:spcBef>
            </a:pPr>
            <a:r>
              <a:rPr lang="en-GB" sz="800" b="1">
                <a:solidFill>
                  <a:schemeClr val="bg1"/>
                </a:solidFill>
              </a:rPr>
              <a:t>max</a:t>
            </a:r>
            <a:endParaRPr lang="en-GB" sz="800" b="1" dirty="0">
              <a:solidFill>
                <a:schemeClr val="bg1"/>
              </a:solidFill>
            </a:endParaRPr>
          </a:p>
        </p:txBody>
      </p:sp>
      <p:pic>
        <p:nvPicPr>
          <p:cNvPr id="128" name="Image 1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80589" y="4630750"/>
            <a:ext cx="1261686" cy="563385"/>
          </a:xfrm>
          <a:prstGeom prst="rect">
            <a:avLst/>
          </a:prstGeom>
        </p:spPr>
      </p:pic>
      <p:pic>
        <p:nvPicPr>
          <p:cNvPr id="182" name="Image 1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47834" y="4585811"/>
            <a:ext cx="634998" cy="647698"/>
          </a:xfrm>
          <a:prstGeom prst="rect">
            <a:avLst/>
          </a:prstGeom>
        </p:spPr>
      </p:pic>
      <p:sp>
        <p:nvSpPr>
          <p:cNvPr id="139" name="ZoneTexte 138"/>
          <p:cNvSpPr txBox="1"/>
          <p:nvPr/>
        </p:nvSpPr>
        <p:spPr>
          <a:xfrm>
            <a:off x="8945302" y="263993"/>
            <a:ext cx="1823357"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a:p>
            <a:pPr marL="252000" indent="-252000">
              <a:spcBef>
                <a:spcPts val="500"/>
              </a:spcBef>
              <a:buFont typeface="Wingdings" panose="05000000000000000000" pitchFamily="2" charset="2"/>
              <a:buChar char="v"/>
            </a:pPr>
            <a:r>
              <a:rPr lang="en-GB" sz="1000" b="1" dirty="0">
                <a:solidFill>
                  <a:srgbClr val="E12319"/>
                </a:solidFill>
              </a:rPr>
              <a:t>RED = &gt;1Mb</a:t>
            </a:r>
          </a:p>
        </p:txBody>
      </p:sp>
      <p:sp>
        <p:nvSpPr>
          <p:cNvPr id="153" name="Rectangle 152"/>
          <p:cNvSpPr>
            <a:spLocks noChangeAspect="1"/>
          </p:cNvSpPr>
          <p:nvPr/>
        </p:nvSpPr>
        <p:spPr>
          <a:xfrm>
            <a:off x="402124" y="3472867"/>
            <a:ext cx="1520400" cy="923450"/>
          </a:xfrm>
          <a:prstGeom prst="rect">
            <a:avLst/>
          </a:prstGeom>
          <a:solidFill>
            <a:schemeClr val="bg1"/>
          </a:solid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2" name="ZoneTexte 161"/>
          <p:cNvSpPr txBox="1"/>
          <p:nvPr/>
        </p:nvSpPr>
        <p:spPr>
          <a:xfrm>
            <a:off x="448250" y="3485890"/>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Site 1</a:t>
            </a:r>
            <a:endParaRPr lang="en-GB" sz="1000" b="1" dirty="0">
              <a:solidFill>
                <a:srgbClr val="4F227E"/>
              </a:solidFill>
            </a:endParaRPr>
          </a:p>
        </p:txBody>
      </p:sp>
      <p:pic>
        <p:nvPicPr>
          <p:cNvPr id="3" name="Image 2"/>
          <p:cNvPicPr>
            <a:picLocks noChangeAspect="1"/>
          </p:cNvPicPr>
          <p:nvPr/>
        </p:nvPicPr>
        <p:blipFill>
          <a:blip r:embed="rId11" cstate="print">
            <a:duotone>
              <a:srgbClr val="005E99">
                <a:shade val="45000"/>
                <a:satMod val="135000"/>
              </a:srgbClr>
              <a:prstClr val="white"/>
            </a:duotone>
            <a:extLst>
              <a:ext uri="{28A0092B-C50C-407E-A947-70E740481C1C}">
                <a14:useLocalDpi xmlns:a14="http://schemas.microsoft.com/office/drawing/2010/main" val="0"/>
              </a:ext>
            </a:extLst>
          </a:blip>
          <a:stretch>
            <a:fillRect/>
          </a:stretch>
        </p:blipFill>
        <p:spPr>
          <a:xfrm>
            <a:off x="574257" y="3790848"/>
            <a:ext cx="1234108" cy="318168"/>
          </a:xfrm>
          <a:prstGeom prst="rect">
            <a:avLst/>
          </a:prstGeom>
        </p:spPr>
      </p:pic>
      <p:sp>
        <p:nvSpPr>
          <p:cNvPr id="174" name="ZoneTexte 173"/>
          <p:cNvSpPr txBox="1"/>
          <p:nvPr/>
        </p:nvSpPr>
        <p:spPr>
          <a:xfrm>
            <a:off x="402477" y="4188188"/>
            <a:ext cx="1515017" cy="203542"/>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DVR 400 series</a:t>
            </a:r>
            <a:endParaRPr lang="en-GB" sz="1000" b="1" dirty="0">
              <a:solidFill>
                <a:srgbClr val="535E6A"/>
              </a:solidFill>
            </a:endParaRPr>
          </a:p>
        </p:txBody>
      </p:sp>
      <p:sp>
        <p:nvSpPr>
          <p:cNvPr id="175" name="Rectangle 174"/>
          <p:cNvSpPr>
            <a:spLocks noChangeAspect="1"/>
          </p:cNvSpPr>
          <p:nvPr/>
        </p:nvSpPr>
        <p:spPr>
          <a:xfrm>
            <a:off x="1983347" y="3470166"/>
            <a:ext cx="1520400" cy="926152"/>
          </a:xfrm>
          <a:prstGeom prst="rect">
            <a:avLst/>
          </a:prstGeom>
          <a:solidFill>
            <a:schemeClr val="bg1"/>
          </a:solid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76" name="ZoneTexte 175"/>
          <p:cNvSpPr txBox="1"/>
          <p:nvPr/>
        </p:nvSpPr>
        <p:spPr>
          <a:xfrm>
            <a:off x="2029473" y="3483189"/>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Site 2</a:t>
            </a:r>
            <a:endParaRPr lang="en-GB" sz="1000" b="1" dirty="0">
              <a:solidFill>
                <a:srgbClr val="4F227E"/>
              </a:solidFill>
            </a:endParaRPr>
          </a:p>
        </p:txBody>
      </p:sp>
      <p:pic>
        <p:nvPicPr>
          <p:cNvPr id="191" name="Image 190"/>
          <p:cNvPicPr>
            <a:picLocks noChangeAspect="1"/>
          </p:cNvPicPr>
          <p:nvPr/>
        </p:nvPicPr>
        <p:blipFill>
          <a:blip r:embed="rId11" cstate="print">
            <a:duotone>
              <a:srgbClr val="4F227E">
                <a:shade val="45000"/>
                <a:satMod val="135000"/>
              </a:srgbClr>
              <a:prstClr val="white"/>
            </a:duotone>
            <a:extLst>
              <a:ext uri="{28A0092B-C50C-407E-A947-70E740481C1C}">
                <a14:useLocalDpi xmlns:a14="http://schemas.microsoft.com/office/drawing/2010/main" val="0"/>
              </a:ext>
            </a:extLst>
          </a:blip>
          <a:stretch>
            <a:fillRect/>
          </a:stretch>
        </p:blipFill>
        <p:spPr>
          <a:xfrm>
            <a:off x="2141957" y="3790848"/>
            <a:ext cx="1234108" cy="318168"/>
          </a:xfrm>
          <a:prstGeom prst="rect">
            <a:avLst/>
          </a:prstGeom>
        </p:spPr>
      </p:pic>
      <p:sp>
        <p:nvSpPr>
          <p:cNvPr id="192" name="ZoneTexte 191"/>
          <p:cNvSpPr txBox="1"/>
          <p:nvPr/>
        </p:nvSpPr>
        <p:spPr>
          <a:xfrm>
            <a:off x="2001502" y="4187793"/>
            <a:ext cx="1515017" cy="203542"/>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DVR 600 series</a:t>
            </a:r>
            <a:endParaRPr lang="en-GB" sz="1000" b="1" dirty="0">
              <a:solidFill>
                <a:srgbClr val="535E6A"/>
              </a:solidFill>
            </a:endParaRPr>
          </a:p>
        </p:txBody>
      </p:sp>
      <p:sp>
        <p:nvSpPr>
          <p:cNvPr id="193" name="Rectangle 192"/>
          <p:cNvSpPr>
            <a:spLocks noChangeAspect="1"/>
          </p:cNvSpPr>
          <p:nvPr/>
        </p:nvSpPr>
        <p:spPr>
          <a:xfrm>
            <a:off x="400608" y="4522512"/>
            <a:ext cx="1520400" cy="923450"/>
          </a:xfrm>
          <a:prstGeom prst="rect">
            <a:avLst/>
          </a:prstGeom>
          <a:solidFill>
            <a:srgbClr val="FFFFFF"/>
          </a:solid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94" name="ZoneTexte 193"/>
          <p:cNvSpPr txBox="1"/>
          <p:nvPr/>
        </p:nvSpPr>
        <p:spPr>
          <a:xfrm>
            <a:off x="446734" y="4535535"/>
            <a:ext cx="1459076" cy="212086"/>
          </a:xfrm>
          <a:prstGeom prst="rect">
            <a:avLst/>
          </a:prstGeom>
          <a:solidFill>
            <a:schemeClr val="bg1"/>
          </a:solidFill>
          <a:ln>
            <a:noFill/>
          </a:ln>
        </p:spPr>
        <p:txBody>
          <a:bodyPr wrap="square" lIns="0" tIns="0" rIns="0" bIns="0" rtlCol="0" anchor="ctr">
            <a:noAutofit/>
          </a:bodyPr>
          <a:lstStyle/>
          <a:p>
            <a:pPr>
              <a:spcBef>
                <a:spcPts val="500"/>
              </a:spcBef>
            </a:pPr>
            <a:r>
              <a:rPr lang="en-GB" sz="1000" b="1">
                <a:solidFill>
                  <a:srgbClr val="4F227E"/>
                </a:solidFill>
              </a:rPr>
              <a:t>Site 3</a:t>
            </a:r>
            <a:endParaRPr lang="en-GB" sz="1000" b="1" dirty="0">
              <a:solidFill>
                <a:srgbClr val="4F227E"/>
              </a:solidFill>
            </a:endParaRPr>
          </a:p>
        </p:txBody>
      </p:sp>
      <p:pic>
        <p:nvPicPr>
          <p:cNvPr id="195" name="Image 194"/>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2741" y="4840493"/>
            <a:ext cx="1234108" cy="318168"/>
          </a:xfrm>
          <a:prstGeom prst="rect">
            <a:avLst/>
          </a:prstGeom>
        </p:spPr>
      </p:pic>
      <p:sp>
        <p:nvSpPr>
          <p:cNvPr id="196" name="ZoneTexte 195"/>
          <p:cNvSpPr txBox="1"/>
          <p:nvPr/>
        </p:nvSpPr>
        <p:spPr>
          <a:xfrm>
            <a:off x="400961" y="5245997"/>
            <a:ext cx="1515017" cy="203542"/>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DVR 700 series</a:t>
            </a:r>
            <a:endParaRPr lang="en-GB" sz="1000" b="1" dirty="0">
              <a:solidFill>
                <a:srgbClr val="535E6A"/>
              </a:solidFill>
            </a:endParaRPr>
          </a:p>
        </p:txBody>
      </p:sp>
      <p:sp>
        <p:nvSpPr>
          <p:cNvPr id="197" name="Rectangle 196"/>
          <p:cNvSpPr>
            <a:spLocks noChangeAspect="1"/>
          </p:cNvSpPr>
          <p:nvPr/>
        </p:nvSpPr>
        <p:spPr>
          <a:xfrm>
            <a:off x="2007256" y="4533767"/>
            <a:ext cx="1520400" cy="923450"/>
          </a:xfrm>
          <a:prstGeom prst="rect">
            <a:avLst/>
          </a:prstGeom>
          <a:solidFill>
            <a:schemeClr val="bg1"/>
          </a:solid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98" name="ZoneTexte 197"/>
          <p:cNvSpPr txBox="1"/>
          <p:nvPr/>
        </p:nvSpPr>
        <p:spPr>
          <a:xfrm>
            <a:off x="2053382" y="4546790"/>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Site 4</a:t>
            </a:r>
            <a:endParaRPr lang="en-GB" sz="1000" b="1" dirty="0">
              <a:solidFill>
                <a:srgbClr val="4F227E"/>
              </a:solidFill>
            </a:endParaRPr>
          </a:p>
        </p:txBody>
      </p:sp>
      <p:pic>
        <p:nvPicPr>
          <p:cNvPr id="199" name="Image 198"/>
          <p:cNvPicPr>
            <a:picLocks noChangeAspect="1"/>
          </p:cNvPicPr>
          <p:nvPr/>
        </p:nvPicPr>
        <p:blipFill>
          <a:blip r:embed="rId11" cstate="print">
            <a:duotone>
              <a:srgbClr val="00A9B8">
                <a:shade val="45000"/>
                <a:satMod val="135000"/>
              </a:srgbClr>
              <a:prstClr val="white"/>
            </a:duotone>
            <a:extLst>
              <a:ext uri="{28A0092B-C50C-407E-A947-70E740481C1C}">
                <a14:useLocalDpi xmlns:a14="http://schemas.microsoft.com/office/drawing/2010/main" val="0"/>
              </a:ext>
            </a:extLst>
          </a:blip>
          <a:stretch>
            <a:fillRect/>
          </a:stretch>
        </p:blipFill>
        <p:spPr>
          <a:xfrm>
            <a:off x="2179389" y="4851748"/>
            <a:ext cx="1234108" cy="318168"/>
          </a:xfrm>
          <a:prstGeom prst="rect">
            <a:avLst/>
          </a:prstGeom>
        </p:spPr>
      </p:pic>
      <p:sp>
        <p:nvSpPr>
          <p:cNvPr id="200" name="ZoneTexte 199"/>
          <p:cNvSpPr txBox="1"/>
          <p:nvPr/>
        </p:nvSpPr>
        <p:spPr>
          <a:xfrm>
            <a:off x="2007609" y="5249088"/>
            <a:ext cx="1515017" cy="203542"/>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DIVAR AN series</a:t>
            </a:r>
            <a:endParaRPr lang="en-GB" sz="1000" b="1" dirty="0">
              <a:solidFill>
                <a:srgbClr val="535E6A"/>
              </a:solidFill>
            </a:endParaRPr>
          </a:p>
        </p:txBody>
      </p:sp>
      <p:sp>
        <p:nvSpPr>
          <p:cNvPr id="201" name="Rectangle 200"/>
          <p:cNvSpPr>
            <a:spLocks noChangeAspect="1"/>
          </p:cNvSpPr>
          <p:nvPr/>
        </p:nvSpPr>
        <p:spPr>
          <a:xfrm>
            <a:off x="4182962" y="3473840"/>
            <a:ext cx="2616182" cy="1987160"/>
          </a:xfrm>
          <a:prstGeom prst="rect">
            <a:avLst/>
          </a:prstGeom>
          <a:solidFill>
            <a:schemeClr val="bg1"/>
          </a:solid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pic>
        <p:nvPicPr>
          <p:cNvPr id="202" name="Image 201"/>
          <p:cNvPicPr>
            <a:picLocks noChangeAspect="1"/>
          </p:cNvPicPr>
          <p:nvPr/>
        </p:nvPicPr>
        <p:blipFill>
          <a:blip r:embed="rId11" cstate="print">
            <a:duotone>
              <a:srgbClr val="005E99">
                <a:shade val="45000"/>
                <a:satMod val="135000"/>
              </a:srgbClr>
              <a:prstClr val="white"/>
            </a:duotone>
            <a:extLst>
              <a:ext uri="{28A0092B-C50C-407E-A947-70E740481C1C}">
                <a14:useLocalDpi xmlns:a14="http://schemas.microsoft.com/office/drawing/2010/main" val="0"/>
              </a:ext>
            </a:extLst>
          </a:blip>
          <a:stretch>
            <a:fillRect/>
          </a:stretch>
        </p:blipFill>
        <p:spPr>
          <a:xfrm>
            <a:off x="4317662" y="3825766"/>
            <a:ext cx="1234108" cy="318168"/>
          </a:xfrm>
          <a:prstGeom prst="rect">
            <a:avLst/>
          </a:prstGeom>
        </p:spPr>
      </p:pic>
      <p:pic>
        <p:nvPicPr>
          <p:cNvPr id="203" name="Image 202"/>
          <p:cNvPicPr>
            <a:picLocks noChangeAspect="1"/>
          </p:cNvPicPr>
          <p:nvPr/>
        </p:nvPicPr>
        <p:blipFill>
          <a:blip r:embed="rId11" cstate="print">
            <a:duotone>
              <a:srgbClr val="4F227E">
                <a:shade val="45000"/>
                <a:satMod val="135000"/>
              </a:srgbClr>
              <a:prstClr val="white"/>
            </a:duotone>
            <a:extLst>
              <a:ext uri="{28A0092B-C50C-407E-A947-70E740481C1C}">
                <a14:useLocalDpi xmlns:a14="http://schemas.microsoft.com/office/drawing/2010/main" val="0"/>
              </a:ext>
            </a:extLst>
          </a:blip>
          <a:stretch>
            <a:fillRect/>
          </a:stretch>
        </p:blipFill>
        <p:spPr>
          <a:xfrm>
            <a:off x="4317662" y="4161276"/>
            <a:ext cx="1234108" cy="318168"/>
          </a:xfrm>
          <a:prstGeom prst="rect">
            <a:avLst/>
          </a:prstGeom>
        </p:spPr>
      </p:pic>
      <p:pic>
        <p:nvPicPr>
          <p:cNvPr id="204" name="Image 203"/>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17662" y="4496786"/>
            <a:ext cx="1234108" cy="318168"/>
          </a:xfrm>
          <a:prstGeom prst="rect">
            <a:avLst/>
          </a:prstGeom>
        </p:spPr>
      </p:pic>
      <p:pic>
        <p:nvPicPr>
          <p:cNvPr id="205" name="Image 204"/>
          <p:cNvPicPr>
            <a:picLocks noChangeAspect="1"/>
          </p:cNvPicPr>
          <p:nvPr/>
        </p:nvPicPr>
        <p:blipFill>
          <a:blip r:embed="rId11" cstate="print">
            <a:duotone>
              <a:srgbClr val="00A9B8">
                <a:shade val="45000"/>
                <a:satMod val="135000"/>
              </a:srgbClr>
              <a:prstClr val="white"/>
            </a:duotone>
            <a:extLst>
              <a:ext uri="{28A0092B-C50C-407E-A947-70E740481C1C}">
                <a14:useLocalDpi xmlns:a14="http://schemas.microsoft.com/office/drawing/2010/main" val="0"/>
              </a:ext>
            </a:extLst>
          </a:blip>
          <a:stretch>
            <a:fillRect/>
          </a:stretch>
        </p:blipFill>
        <p:spPr>
          <a:xfrm>
            <a:off x="4317662" y="4832297"/>
            <a:ext cx="1234108" cy="318168"/>
          </a:xfrm>
          <a:prstGeom prst="rect">
            <a:avLst/>
          </a:prstGeom>
        </p:spPr>
      </p:pic>
      <p:sp>
        <p:nvSpPr>
          <p:cNvPr id="206" name="ZoneTexte 205"/>
          <p:cNvSpPr txBox="1"/>
          <p:nvPr/>
        </p:nvSpPr>
        <p:spPr>
          <a:xfrm>
            <a:off x="4184842" y="5229669"/>
            <a:ext cx="2614302"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MIX (up to 4 x DIVAR AN + 1 x DIP AIO)</a:t>
            </a:r>
          </a:p>
        </p:txBody>
      </p:sp>
      <p:pic>
        <p:nvPicPr>
          <p:cNvPr id="208" name="Image 20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37466" y="4001169"/>
            <a:ext cx="739279" cy="754065"/>
          </a:xfrm>
          <a:prstGeom prst="rect">
            <a:avLst/>
          </a:prstGeom>
        </p:spPr>
      </p:pic>
      <p:sp>
        <p:nvSpPr>
          <p:cNvPr id="210" name="ZoneTexte 209"/>
          <p:cNvSpPr txBox="1"/>
          <p:nvPr/>
        </p:nvSpPr>
        <p:spPr>
          <a:xfrm>
            <a:off x="4224509" y="3472867"/>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Site 5</a:t>
            </a:r>
            <a:endParaRPr lang="en-GB" sz="1000" b="1" dirty="0">
              <a:solidFill>
                <a:srgbClr val="4F227E"/>
              </a:solidFill>
            </a:endParaRPr>
          </a:p>
        </p:txBody>
      </p:sp>
      <p:sp>
        <p:nvSpPr>
          <p:cNvPr id="212" name="ZoneTexte 211"/>
          <p:cNvSpPr txBox="1"/>
          <p:nvPr/>
        </p:nvSpPr>
        <p:spPr>
          <a:xfrm>
            <a:off x="7468230" y="454149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Site 7</a:t>
            </a:r>
            <a:endParaRPr lang="en-GB" sz="1000" b="1" dirty="0">
              <a:solidFill>
                <a:srgbClr val="4F227E"/>
              </a:solidFill>
            </a:endParaRPr>
          </a:p>
        </p:txBody>
      </p:sp>
      <p:sp>
        <p:nvSpPr>
          <p:cNvPr id="214" name="ZoneTexte 213"/>
          <p:cNvSpPr txBox="1"/>
          <p:nvPr/>
        </p:nvSpPr>
        <p:spPr>
          <a:xfrm>
            <a:off x="7422457" y="5251953"/>
            <a:ext cx="1515017"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DIP AIO 7000</a:t>
            </a:r>
          </a:p>
        </p:txBody>
      </p:sp>
      <p:sp>
        <p:nvSpPr>
          <p:cNvPr id="216" name="ZoneTexte 215"/>
          <p:cNvSpPr txBox="1"/>
          <p:nvPr/>
        </p:nvSpPr>
        <p:spPr>
          <a:xfrm>
            <a:off x="9074878" y="4552746"/>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Site 8</a:t>
            </a:r>
            <a:endParaRPr lang="en-GB" sz="1000" b="1" dirty="0">
              <a:solidFill>
                <a:srgbClr val="4F227E"/>
              </a:solidFill>
            </a:endParaRPr>
          </a:p>
        </p:txBody>
      </p:sp>
      <p:sp>
        <p:nvSpPr>
          <p:cNvPr id="218" name="ZoneTexte 217"/>
          <p:cNvSpPr txBox="1"/>
          <p:nvPr/>
        </p:nvSpPr>
        <p:spPr>
          <a:xfrm>
            <a:off x="9029105" y="5255044"/>
            <a:ext cx="1515017"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DIP AIO 5000</a:t>
            </a:r>
          </a:p>
        </p:txBody>
      </p:sp>
      <p:sp>
        <p:nvSpPr>
          <p:cNvPr id="219" name="Rectangle 218"/>
          <p:cNvSpPr>
            <a:spLocks noChangeAspect="1"/>
          </p:cNvSpPr>
          <p:nvPr/>
        </p:nvSpPr>
        <p:spPr>
          <a:xfrm>
            <a:off x="7419764" y="3472867"/>
            <a:ext cx="3114189" cy="923450"/>
          </a:xfrm>
          <a:prstGeom prst="rect">
            <a:avLst/>
          </a:prstGeom>
          <a:solidFill>
            <a:schemeClr val="bg1"/>
          </a:solid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221" name="ZoneTexte 220"/>
          <p:cNvSpPr txBox="1"/>
          <p:nvPr/>
        </p:nvSpPr>
        <p:spPr>
          <a:xfrm>
            <a:off x="7447019" y="3476423"/>
            <a:ext cx="1459076" cy="212086"/>
          </a:xfrm>
          <a:prstGeom prst="rect">
            <a:avLst/>
          </a:prstGeom>
          <a:noFill/>
          <a:ln>
            <a:noFill/>
          </a:ln>
        </p:spPr>
        <p:txBody>
          <a:bodyPr wrap="square" lIns="0" tIns="0" rIns="0" bIns="0" rtlCol="0" anchor="ctr">
            <a:noAutofit/>
          </a:bodyPr>
          <a:lstStyle/>
          <a:p>
            <a:pPr>
              <a:spcBef>
                <a:spcPts val="500"/>
              </a:spcBef>
            </a:pPr>
            <a:r>
              <a:rPr lang="en-GB" sz="1000" b="1" dirty="0">
                <a:solidFill>
                  <a:srgbClr val="4F227E"/>
                </a:solidFill>
              </a:rPr>
              <a:t>Site 6</a:t>
            </a:r>
          </a:p>
        </p:txBody>
      </p:sp>
      <p:sp>
        <p:nvSpPr>
          <p:cNvPr id="69" name="Rectangle à coins arrondis 68"/>
          <p:cNvSpPr>
            <a:spLocks noChangeAspect="1"/>
          </p:cNvSpPr>
          <p:nvPr/>
        </p:nvSpPr>
        <p:spPr>
          <a:xfrm>
            <a:off x="6740753" y="383087"/>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0" name="ZoneTexte 69"/>
          <p:cNvSpPr txBox="1">
            <a:spLocks/>
          </p:cNvSpPr>
          <p:nvPr/>
        </p:nvSpPr>
        <p:spPr>
          <a:xfrm>
            <a:off x="6740753" y="380705"/>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DEVICES</a:t>
            </a:r>
          </a:p>
          <a:p>
            <a:pPr algn="ctr">
              <a:spcBef>
                <a:spcPts val="500"/>
              </a:spcBef>
            </a:pPr>
            <a:r>
              <a:rPr lang="en-GB" sz="1200" b="1">
                <a:solidFill>
                  <a:srgbClr val="FFFFFF"/>
                </a:solidFill>
              </a:rPr>
              <a:t>5 max</a:t>
            </a:r>
            <a:r>
              <a:rPr lang="en-GB" sz="800" b="1">
                <a:solidFill>
                  <a:srgbClr val="FFFFFF"/>
                </a:solidFill>
              </a:rPr>
              <a:t> </a:t>
            </a:r>
          </a:p>
          <a:p>
            <a:pPr algn="ctr">
              <a:spcBef>
                <a:spcPts val="500"/>
              </a:spcBef>
            </a:pPr>
            <a:r>
              <a:rPr lang="en-GB" sz="800" b="1">
                <a:solidFill>
                  <a:srgbClr val="FFFFFF"/>
                </a:solidFill>
              </a:rPr>
              <a:t>per site</a:t>
            </a:r>
            <a:endParaRPr lang="en-GB" sz="800" b="1" dirty="0">
              <a:solidFill>
                <a:srgbClr val="FFFFFF"/>
              </a:solidFill>
            </a:endParaRPr>
          </a:p>
        </p:txBody>
      </p:sp>
      <p:sp>
        <p:nvSpPr>
          <p:cNvPr id="72" name="ZoneTexte 71"/>
          <p:cNvSpPr txBox="1"/>
          <p:nvPr/>
        </p:nvSpPr>
        <p:spPr>
          <a:xfrm>
            <a:off x="226087" y="1947856"/>
            <a:ext cx="3111935" cy="949734"/>
          </a:xfrm>
          <a:prstGeom prst="rect">
            <a:avLst/>
          </a:prstGeom>
          <a:noFill/>
          <a:ln>
            <a:noFill/>
          </a:ln>
        </p:spPr>
        <p:txBody>
          <a:bodyPr wrap="square" lIns="0" tIns="0" rIns="0" bIns="0" rtlCol="0" anchor="ctr">
            <a:noAutofit/>
          </a:bodyPr>
          <a:lstStyle/>
          <a:p>
            <a:pPr>
              <a:spcBef>
                <a:spcPts val="500"/>
              </a:spcBef>
            </a:pPr>
            <a:r>
              <a:rPr lang="en-GB" sz="1000" b="1" dirty="0">
                <a:solidFill>
                  <a:srgbClr val="E12319"/>
                </a:solidFill>
              </a:rPr>
              <a:t>CONNECTION ON DEMAND</a:t>
            </a:r>
          </a:p>
          <a:p>
            <a:pPr>
              <a:spcBef>
                <a:spcPts val="500"/>
              </a:spcBef>
            </a:pPr>
            <a:r>
              <a:rPr lang="en-GB" sz="1000" dirty="0">
                <a:solidFill>
                  <a:srgbClr val="E12319"/>
                </a:solidFill>
              </a:rPr>
              <a:t>(max 20 simultaneous connections / client)</a:t>
            </a:r>
          </a:p>
          <a:p>
            <a:pPr>
              <a:spcBef>
                <a:spcPts val="500"/>
              </a:spcBef>
            </a:pPr>
            <a:r>
              <a:rPr lang="en-GB" sz="1000" b="1" dirty="0">
                <a:solidFill>
                  <a:srgbClr val="E12319"/>
                </a:solidFill>
              </a:rPr>
              <a:t>Use VPN or SSH (Device port forwarding not recommended due to security risks!)</a:t>
            </a:r>
          </a:p>
          <a:p>
            <a:pPr>
              <a:spcBef>
                <a:spcPts val="500"/>
              </a:spcBef>
            </a:pPr>
            <a:endParaRPr lang="en-GB" sz="1000" b="1" dirty="0">
              <a:solidFill>
                <a:srgbClr val="E12319"/>
              </a:solidFill>
            </a:endParaRPr>
          </a:p>
        </p:txBody>
      </p:sp>
      <p:sp>
        <p:nvSpPr>
          <p:cNvPr id="73" name="Rectangle à coins arrondis 72"/>
          <p:cNvSpPr>
            <a:spLocks noChangeAspect="1"/>
          </p:cNvSpPr>
          <p:nvPr/>
        </p:nvSpPr>
        <p:spPr>
          <a:xfrm>
            <a:off x="7381689" y="382647"/>
            <a:ext cx="576000" cy="576000"/>
          </a:xfrm>
          <a:prstGeom prst="roundRect">
            <a:avLst/>
          </a:prstGeom>
          <a:solidFill>
            <a:schemeClr val="bg1"/>
          </a:solidFill>
          <a:ln w="19050">
            <a:solidFill>
              <a:srgbClr val="BE0078"/>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4" name="ZoneTexte 73"/>
          <p:cNvSpPr txBox="1">
            <a:spLocks/>
          </p:cNvSpPr>
          <p:nvPr/>
        </p:nvSpPr>
        <p:spPr>
          <a:xfrm>
            <a:off x="7388662" y="388644"/>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BE0078"/>
                </a:solidFill>
              </a:rPr>
              <a:t>NO</a:t>
            </a:r>
          </a:p>
          <a:p>
            <a:pPr algn="ctr">
              <a:spcBef>
                <a:spcPts val="500"/>
              </a:spcBef>
            </a:pPr>
            <a:r>
              <a:rPr lang="en-GB" sz="800" b="1">
                <a:solidFill>
                  <a:srgbClr val="BE0078"/>
                </a:solidFill>
              </a:rPr>
              <a:t>ALARM</a:t>
            </a:r>
            <a:endParaRPr lang="en-GB" sz="800" b="1" dirty="0">
              <a:solidFill>
                <a:srgbClr val="BE0078"/>
              </a:solidFill>
            </a:endParaRPr>
          </a:p>
        </p:txBody>
      </p:sp>
      <p:sp>
        <p:nvSpPr>
          <p:cNvPr id="75" name="Rectangle à coins arrondis 74"/>
          <p:cNvSpPr>
            <a:spLocks noChangeAspect="1"/>
          </p:cNvSpPr>
          <p:nvPr/>
        </p:nvSpPr>
        <p:spPr>
          <a:xfrm>
            <a:off x="8029598" y="381364"/>
            <a:ext cx="576000" cy="576000"/>
          </a:xfrm>
          <a:prstGeom prst="roundRect">
            <a:avLst/>
          </a:prstGeom>
          <a:solidFill>
            <a:schemeClr val="bg1"/>
          </a:solidFill>
          <a:ln w="19050">
            <a:solidFill>
              <a:srgbClr val="BE0078"/>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6" name="ZoneTexte 75"/>
          <p:cNvSpPr txBox="1">
            <a:spLocks/>
          </p:cNvSpPr>
          <p:nvPr/>
        </p:nvSpPr>
        <p:spPr>
          <a:xfrm>
            <a:off x="8036571" y="387361"/>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BE0078"/>
                </a:solidFill>
              </a:rPr>
              <a:t>NO</a:t>
            </a:r>
          </a:p>
          <a:p>
            <a:pPr algn="ctr">
              <a:spcBef>
                <a:spcPts val="500"/>
              </a:spcBef>
            </a:pPr>
            <a:r>
              <a:rPr lang="en-GB" sz="800" b="1">
                <a:solidFill>
                  <a:srgbClr val="BE0078"/>
                </a:solidFill>
              </a:rPr>
              <a:t>STATUS</a:t>
            </a:r>
            <a:endParaRPr lang="en-GB" sz="800" b="1" dirty="0">
              <a:solidFill>
                <a:srgbClr val="BE0078"/>
              </a:solidFill>
            </a:endParaRPr>
          </a:p>
        </p:txBody>
      </p:sp>
      <p:sp>
        <p:nvSpPr>
          <p:cNvPr id="79" name="ZoneTexte 78"/>
          <p:cNvSpPr txBox="1"/>
          <p:nvPr/>
        </p:nvSpPr>
        <p:spPr>
          <a:xfrm>
            <a:off x="410845" y="5422358"/>
            <a:ext cx="6398536" cy="200038"/>
          </a:xfrm>
          <a:prstGeom prst="rect">
            <a:avLst/>
          </a:prstGeom>
          <a:noFill/>
          <a:ln>
            <a:noFill/>
          </a:ln>
        </p:spPr>
        <p:txBody>
          <a:bodyPr wrap="square" lIns="0" tIns="0" rIns="0" bIns="0" rtlCol="0" anchor="ctr">
            <a:noAutofit/>
          </a:bodyPr>
          <a:lstStyle/>
          <a:p>
            <a:pPr>
              <a:spcBef>
                <a:spcPts val="500"/>
              </a:spcBef>
            </a:pPr>
            <a:r>
              <a:rPr lang="en-GB" sz="600" b="1">
                <a:solidFill>
                  <a:srgbClr val="FF0000"/>
                </a:solidFill>
              </a:rPr>
              <a:t>Setup DVR cameras profil and bandwidth limits accordings to the available bandwidth and simultaneous video streams to be transmitted via WAN</a:t>
            </a:r>
            <a:endParaRPr lang="en-GB" sz="600" b="1" dirty="0">
              <a:solidFill>
                <a:srgbClr val="FF0000"/>
              </a:solidFill>
            </a:endParaRPr>
          </a:p>
        </p:txBody>
      </p:sp>
      <p:pic>
        <p:nvPicPr>
          <p:cNvPr id="80" name="GEN_SERVEUR HP S380.png000"/>
          <p:cNvPicPr>
            <a:picLocks noChangeAspect="1"/>
          </p:cNvPicPr>
          <p:nvPr/>
        </p:nvPicPr>
        <p:blipFill>
          <a:blip r:embed="rId8"/>
          <a:stretch>
            <a:fillRect/>
          </a:stretch>
        </p:blipFill>
        <p:spPr>
          <a:xfrm>
            <a:off x="7684289" y="3579424"/>
            <a:ext cx="1250196" cy="587758"/>
          </a:xfrm>
          <a:prstGeom prst="rect">
            <a:avLst/>
          </a:prstGeom>
          <a:ln w="25400">
            <a:miter lim="400000"/>
          </a:ln>
        </p:spPr>
      </p:pic>
      <p:sp>
        <p:nvSpPr>
          <p:cNvPr id="81" name="ZoneTexte 80"/>
          <p:cNvSpPr txBox="1"/>
          <p:nvPr/>
        </p:nvSpPr>
        <p:spPr>
          <a:xfrm>
            <a:off x="7419763" y="4187928"/>
            <a:ext cx="3114189"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BVMS Server + DIP AIO 7000</a:t>
            </a:r>
          </a:p>
        </p:txBody>
      </p:sp>
      <p:pic>
        <p:nvPicPr>
          <p:cNvPr id="82" name="VS_DIVAR_IP_6000_SMALL.png00"/>
          <p:cNvPicPr>
            <a:picLocks noChangeAspect="1"/>
          </p:cNvPicPr>
          <p:nvPr/>
        </p:nvPicPr>
        <p:blipFill>
          <a:blip r:embed="rId13"/>
          <a:stretch>
            <a:fillRect/>
          </a:stretch>
        </p:blipFill>
        <p:spPr>
          <a:xfrm>
            <a:off x="9124295" y="3579619"/>
            <a:ext cx="1261686" cy="689157"/>
          </a:xfrm>
          <a:prstGeom prst="rect">
            <a:avLst/>
          </a:prstGeom>
          <a:ln w="25400">
            <a:miter lim="400000"/>
          </a:ln>
        </p:spPr>
      </p:pic>
      <p:cxnSp>
        <p:nvCxnSpPr>
          <p:cNvPr id="100" name="Connecteur droit 99"/>
          <p:cNvCxnSpPr/>
          <p:nvPr/>
        </p:nvCxnSpPr>
        <p:spPr>
          <a:xfrm flipV="1">
            <a:off x="3522626" y="2479843"/>
            <a:ext cx="1350049" cy="975058"/>
          </a:xfrm>
          <a:prstGeom prst="line">
            <a:avLst/>
          </a:prstGeom>
          <a:ln w="25400">
            <a:solidFill>
              <a:srgbClr val="E12319"/>
            </a:solidFill>
            <a:prstDash val="dashDot"/>
            <a:headEnd type="triangle"/>
            <a:tailEnd type="triangle"/>
          </a:ln>
        </p:spPr>
        <p:style>
          <a:lnRef idx="1">
            <a:srgbClr val="00A9B8"/>
          </a:lnRef>
          <a:fillRef idx="0">
            <a:srgbClr val="00A9B8"/>
          </a:fillRef>
          <a:effectRef idx="0">
            <a:srgbClr val="00A9B8"/>
          </a:effectRef>
          <a:fontRef idx="minor">
            <a:schemeClr val="tx1"/>
          </a:fontRef>
        </p:style>
      </p:cxnSp>
      <p:cxnSp>
        <p:nvCxnSpPr>
          <p:cNvPr id="109" name="Connecteur droit 108"/>
          <p:cNvCxnSpPr>
            <a:stCxn id="201" idx="0"/>
          </p:cNvCxnSpPr>
          <p:nvPr/>
        </p:nvCxnSpPr>
        <p:spPr>
          <a:xfrm flipV="1">
            <a:off x="5491053" y="2479893"/>
            <a:ext cx="940" cy="993947"/>
          </a:xfrm>
          <a:prstGeom prst="line">
            <a:avLst/>
          </a:prstGeom>
          <a:ln w="25400">
            <a:solidFill>
              <a:srgbClr val="E12319"/>
            </a:solidFill>
            <a:prstDash val="dashDot"/>
            <a:headEnd type="triangle"/>
            <a:tailEnd type="triangle"/>
          </a:ln>
        </p:spPr>
        <p:style>
          <a:lnRef idx="1">
            <a:srgbClr val="00A9B8"/>
          </a:lnRef>
          <a:fillRef idx="0">
            <a:srgbClr val="00A9B8"/>
          </a:fillRef>
          <a:effectRef idx="0">
            <a:srgbClr val="00A9B8"/>
          </a:effectRef>
          <a:fontRef idx="minor">
            <a:schemeClr val="tx1"/>
          </a:fontRef>
        </p:style>
      </p:cxnSp>
      <p:grpSp>
        <p:nvGrpSpPr>
          <p:cNvPr id="5" name="Group 4"/>
          <p:cNvGrpSpPr/>
          <p:nvPr/>
        </p:nvGrpSpPr>
        <p:grpSpPr>
          <a:xfrm>
            <a:off x="7412584" y="2360838"/>
            <a:ext cx="3121368" cy="923450"/>
            <a:chOff x="7370211" y="1940160"/>
            <a:chExt cx="3121368" cy="923450"/>
          </a:xfrm>
        </p:grpSpPr>
        <p:sp>
          <p:nvSpPr>
            <p:cNvPr id="85" name="Rectangle 84"/>
            <p:cNvSpPr>
              <a:spLocks noChangeAspect="1"/>
            </p:cNvSpPr>
            <p:nvPr/>
          </p:nvSpPr>
          <p:spPr>
            <a:xfrm>
              <a:off x="7370211" y="1940160"/>
              <a:ext cx="3114189" cy="923450"/>
            </a:xfrm>
            <a:prstGeom prst="rect">
              <a:avLst/>
            </a:prstGeom>
            <a:solidFill>
              <a:schemeClr val="bg1"/>
            </a:solid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nvGrpSpPr>
            <p:cNvPr id="77" name="Groupe 123"/>
            <p:cNvGrpSpPr>
              <a:grpSpLocks noChangeAspect="1"/>
            </p:cNvGrpSpPr>
            <p:nvPr/>
          </p:nvGrpSpPr>
          <p:grpSpPr>
            <a:xfrm>
              <a:off x="7750887" y="2120379"/>
              <a:ext cx="2352838" cy="576410"/>
              <a:chOff x="2098819" y="1417932"/>
              <a:chExt cx="2624055" cy="642854"/>
            </a:xfrm>
          </p:grpSpPr>
          <p:pic>
            <p:nvPicPr>
              <p:cNvPr id="78" name="VS_DINION_IP_bullet_4000_5000.png"/>
              <p:cNvPicPr>
                <a:picLocks noChangeAspect="1"/>
              </p:cNvPicPr>
              <p:nvPr/>
            </p:nvPicPr>
            <p:blipFill>
              <a:blip r:embed="rId14"/>
              <a:stretch>
                <a:fillRect/>
              </a:stretch>
            </p:blipFill>
            <p:spPr>
              <a:xfrm>
                <a:off x="2957160" y="1421361"/>
                <a:ext cx="718398" cy="538798"/>
              </a:xfrm>
              <a:prstGeom prst="rect">
                <a:avLst/>
              </a:prstGeom>
              <a:ln w="25400">
                <a:miter lim="400000"/>
              </a:ln>
            </p:spPr>
          </p:pic>
          <p:pic>
            <p:nvPicPr>
              <p:cNvPr id="83" name="VS_FLEXIDOME panoramic 7000.png"/>
              <p:cNvPicPr>
                <a:picLocks noChangeAspect="1"/>
              </p:cNvPicPr>
              <p:nvPr/>
            </p:nvPicPr>
            <p:blipFill>
              <a:blip r:embed="rId15"/>
              <a:stretch>
                <a:fillRect/>
              </a:stretch>
            </p:blipFill>
            <p:spPr>
              <a:xfrm>
                <a:off x="2098819" y="1445342"/>
                <a:ext cx="664232" cy="498174"/>
              </a:xfrm>
              <a:prstGeom prst="rect">
                <a:avLst/>
              </a:prstGeom>
              <a:ln w="25400">
                <a:miter lim="400000"/>
              </a:ln>
            </p:spPr>
          </p:pic>
          <p:pic>
            <p:nvPicPr>
              <p:cNvPr id="84" name="VS_AUTODOME 7000.png"/>
              <p:cNvPicPr>
                <a:picLocks noChangeAspect="1"/>
              </p:cNvPicPr>
              <p:nvPr/>
            </p:nvPicPr>
            <p:blipFill>
              <a:blip r:embed="rId16"/>
              <a:stretch>
                <a:fillRect/>
              </a:stretch>
            </p:blipFill>
            <p:spPr>
              <a:xfrm>
                <a:off x="3919306" y="1417932"/>
                <a:ext cx="803568" cy="642854"/>
              </a:xfrm>
              <a:prstGeom prst="rect">
                <a:avLst/>
              </a:prstGeom>
              <a:ln w="25400">
                <a:miter lim="400000"/>
              </a:ln>
            </p:spPr>
          </p:pic>
        </p:grpSp>
        <p:sp>
          <p:nvSpPr>
            <p:cNvPr id="86" name="ZoneTexte 2200"/>
            <p:cNvSpPr txBox="1"/>
            <p:nvPr/>
          </p:nvSpPr>
          <p:spPr>
            <a:xfrm>
              <a:off x="7395309" y="1957654"/>
              <a:ext cx="1459076" cy="212086"/>
            </a:xfrm>
            <a:prstGeom prst="rect">
              <a:avLst/>
            </a:prstGeom>
            <a:noFill/>
            <a:ln>
              <a:noFill/>
            </a:ln>
          </p:spPr>
          <p:txBody>
            <a:bodyPr wrap="square" lIns="0" tIns="0" rIns="0" bIns="0" rtlCol="0" anchor="ctr">
              <a:noAutofit/>
            </a:bodyPr>
            <a:lstStyle/>
            <a:p>
              <a:pPr>
                <a:spcBef>
                  <a:spcPts val="500"/>
                </a:spcBef>
              </a:pPr>
              <a:r>
                <a:rPr lang="en-GB" sz="1000" b="1" dirty="0">
                  <a:solidFill>
                    <a:srgbClr val="4F227E"/>
                  </a:solidFill>
                </a:rPr>
                <a:t>Site 9</a:t>
              </a:r>
            </a:p>
          </p:txBody>
        </p:sp>
        <p:sp>
          <p:nvSpPr>
            <p:cNvPr id="87" name="ZoneTexte 800"/>
            <p:cNvSpPr txBox="1"/>
            <p:nvPr/>
          </p:nvSpPr>
          <p:spPr>
            <a:xfrm>
              <a:off x="7377390" y="2638801"/>
              <a:ext cx="3114189"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Up to 16 local recording cameras</a:t>
              </a:r>
            </a:p>
          </p:txBody>
        </p:sp>
      </p:grpSp>
      <p:cxnSp>
        <p:nvCxnSpPr>
          <p:cNvPr id="88" name="Connecteur droit 111"/>
          <p:cNvCxnSpPr/>
          <p:nvPr/>
        </p:nvCxnSpPr>
        <p:spPr>
          <a:xfrm flipH="1" flipV="1">
            <a:off x="6510600" y="2215568"/>
            <a:ext cx="901984" cy="387307"/>
          </a:xfrm>
          <a:prstGeom prst="line">
            <a:avLst/>
          </a:prstGeom>
          <a:ln w="25400">
            <a:solidFill>
              <a:srgbClr val="E12319"/>
            </a:solidFill>
            <a:prstDash val="dashDot"/>
            <a:headEnd type="triangle"/>
            <a:tailEnd type="triangle"/>
          </a:ln>
        </p:spPr>
        <p:style>
          <a:lnRef idx="1">
            <a:srgbClr val="00A9B8"/>
          </a:lnRef>
          <a:fillRef idx="0">
            <a:srgbClr val="00A9B8"/>
          </a:fillRef>
          <a:effectRef idx="0">
            <a:srgbClr val="00A9B8"/>
          </a:effectRef>
          <a:fontRef idx="minor">
            <a:schemeClr val="tx1"/>
          </a:fontRef>
        </p:style>
      </p:cxnSp>
      <p:pic>
        <p:nvPicPr>
          <p:cNvPr id="10" name="Picture 9"/>
          <p:cNvPicPr>
            <a:picLocks noChangeAspect="1"/>
          </p:cNvPicPr>
          <p:nvPr/>
        </p:nvPicPr>
        <p:blipFill>
          <a:blip r:embed="rId17"/>
          <a:stretch>
            <a:fillRect/>
          </a:stretch>
        </p:blipFill>
        <p:spPr>
          <a:xfrm>
            <a:off x="1306466" y="1447272"/>
            <a:ext cx="1219024" cy="348641"/>
          </a:xfrm>
          <a:prstGeom prst="rect">
            <a:avLst/>
          </a:prstGeom>
        </p:spPr>
      </p:pic>
      <p:sp>
        <p:nvSpPr>
          <p:cNvPr id="89" name="Chapter_titleonly">
            <a:extLst>
              <a:ext uri="{FF2B5EF4-FFF2-40B4-BE49-F238E27FC236}">
                <a16:creationId xmlns:a16="http://schemas.microsoft.com/office/drawing/2014/main" id="{EB28C033-CC31-4C5A-A287-AD2E2E4E06C6}"/>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4" name="Slide Number Placeholder 3">
            <a:extLst>
              <a:ext uri="{FF2B5EF4-FFF2-40B4-BE49-F238E27FC236}">
                <a16:creationId xmlns:a16="http://schemas.microsoft.com/office/drawing/2014/main" id="{B7C88DF3-59F3-444C-9DE9-A6DEA5CC4BB6}"/>
              </a:ext>
            </a:extLst>
          </p:cNvPr>
          <p:cNvSpPr>
            <a:spLocks noGrp="1"/>
          </p:cNvSpPr>
          <p:nvPr>
            <p:ph type="sldNum" sz="quarter" idx="12"/>
          </p:nvPr>
        </p:nvSpPr>
        <p:spPr/>
        <p:txBody>
          <a:bodyPr/>
          <a:lstStyle/>
          <a:p>
            <a:fld id="{4898AEC0-503E-4FA4-859C-D0F72D6E3F79}" type="slidenum">
              <a:rPr lang="en-US" noProof="1" smtClean="0"/>
              <a:pPr/>
              <a:t>17</a:t>
            </a:fld>
            <a:endParaRPr lang="en-US" noProof="1"/>
          </a:p>
        </p:txBody>
      </p:sp>
    </p:spTree>
    <p:custDataLst>
      <p:tags r:id="rId2"/>
    </p:custDataLst>
    <p:extLst>
      <p:ext uri="{BB962C8B-B14F-4D97-AF65-F5344CB8AC3E}">
        <p14:creationId xmlns:p14="http://schemas.microsoft.com/office/powerpoint/2010/main" val="151390192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A5C358-3E95-47A9-9C56-B1EB4E6C4572}"/>
              </a:ext>
            </a:extLst>
          </p:cNvPr>
          <p:cNvSpPr>
            <a:spLocks noGrp="1"/>
          </p:cNvSpPr>
          <p:nvPr>
            <p:ph type="body" sz="quarter" idx="15"/>
          </p:nvPr>
        </p:nvSpPr>
        <p:spPr/>
        <p:txBody>
          <a:bodyPr/>
          <a:lstStyle/>
          <a:p>
            <a:r>
              <a:rPr lang="pl-PL" dirty="0"/>
              <a:t>MOBILE APP</a:t>
            </a:r>
            <a:endParaRPr lang="de-DE" dirty="0"/>
          </a:p>
        </p:txBody>
      </p:sp>
      <p:sp>
        <p:nvSpPr>
          <p:cNvPr id="8" name="Titre 2_"/>
          <p:cNvSpPr txBox="1">
            <a:spLocks/>
          </p:cNvSpPr>
          <p:nvPr>
            <p:custDataLst>
              <p:tags r:id="rId3"/>
            </p:custDataLst>
          </p:nvPr>
        </p:nvSpPr>
        <p:spPr bwMode="auto">
          <a:prstGeom prst="rect">
            <a:avLst/>
          </a:prstGeom>
          <a:noFill/>
          <a:ln w="0">
            <a:noFill/>
            <a:miter lim="800000"/>
            <a:headEnd/>
            <a:tailEnd/>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ts val="0"/>
              </a:spcBef>
              <a:spcAft>
                <a:spcPts val="0"/>
              </a:spcAft>
              <a:buFontTx/>
              <a:buNone/>
              <a:defRPr sz="8000" b="0" i="0" u="none" cap="all" spc="0">
                <a:solidFill>
                  <a:srgbClr val="FFFFFF"/>
                </a:solidFill>
                <a:latin typeface="Bosch Office Sans" panose="020B0604020202020204" pitchFamily="34" charset="0"/>
                <a:ea typeface="+mj-ea"/>
                <a:cs typeface="Arial" pitchFamily="34" charset="0"/>
              </a:defRPr>
            </a:lvl1pPr>
            <a:lvl2pPr algn="l" rtl="0" eaLnBrk="1" fontAlgn="base" hangingPunct="1">
              <a:lnSpc>
                <a:spcPct val="111000"/>
              </a:lnSpc>
              <a:spcBef>
                <a:spcPct val="0"/>
              </a:spcBef>
              <a:spcAft>
                <a:spcPct val="0"/>
              </a:spcAft>
              <a:defRPr sz="3600">
                <a:solidFill>
                  <a:srgbClr val="000000"/>
                </a:solidFill>
                <a:latin typeface="Bosch Office Sans"/>
              </a:defRPr>
            </a:lvl2pPr>
            <a:lvl3pPr algn="l" rtl="0" eaLnBrk="1" fontAlgn="base" hangingPunct="1">
              <a:lnSpc>
                <a:spcPct val="111000"/>
              </a:lnSpc>
              <a:spcBef>
                <a:spcPct val="0"/>
              </a:spcBef>
              <a:spcAft>
                <a:spcPct val="0"/>
              </a:spcAft>
              <a:defRPr sz="3600">
                <a:solidFill>
                  <a:srgbClr val="000000"/>
                </a:solidFill>
                <a:latin typeface="Bosch Office Sans"/>
              </a:defRPr>
            </a:lvl3pPr>
            <a:lvl4pPr algn="l" rtl="0" eaLnBrk="1" fontAlgn="base" hangingPunct="1">
              <a:lnSpc>
                <a:spcPct val="111000"/>
              </a:lnSpc>
              <a:spcBef>
                <a:spcPct val="0"/>
              </a:spcBef>
              <a:spcAft>
                <a:spcPct val="0"/>
              </a:spcAft>
              <a:defRPr sz="3600">
                <a:solidFill>
                  <a:srgbClr val="000000"/>
                </a:solidFill>
                <a:latin typeface="Bosch Office Sans"/>
              </a:defRPr>
            </a:lvl4pPr>
            <a:lvl5pPr algn="l" rtl="0" eaLnBrk="1" fontAlgn="base" hangingPunct="1">
              <a:lnSpc>
                <a:spcPct val="111000"/>
              </a:lnSpc>
              <a:spcBef>
                <a:spcPct val="0"/>
              </a:spcBef>
              <a:spcAft>
                <a:spcPct val="0"/>
              </a:spcAft>
              <a:defRPr sz="3600">
                <a:solidFill>
                  <a:srgbClr val="000000"/>
                </a:solidFill>
                <a:latin typeface="Bosch Office Sans"/>
              </a:defRPr>
            </a:lvl5pPr>
            <a:lvl6pPr marL="609254" algn="l" rtl="0" eaLnBrk="1" fontAlgn="base" hangingPunct="1">
              <a:lnSpc>
                <a:spcPct val="111000"/>
              </a:lnSpc>
              <a:spcBef>
                <a:spcPct val="0"/>
              </a:spcBef>
              <a:spcAft>
                <a:spcPct val="0"/>
              </a:spcAft>
              <a:defRPr sz="3600">
                <a:solidFill>
                  <a:srgbClr val="000000"/>
                </a:solidFill>
                <a:latin typeface="Bosch Office Sans"/>
              </a:defRPr>
            </a:lvl6pPr>
            <a:lvl7pPr marL="1218510" algn="l" rtl="0" eaLnBrk="1" fontAlgn="base" hangingPunct="1">
              <a:lnSpc>
                <a:spcPct val="111000"/>
              </a:lnSpc>
              <a:spcBef>
                <a:spcPct val="0"/>
              </a:spcBef>
              <a:spcAft>
                <a:spcPct val="0"/>
              </a:spcAft>
              <a:defRPr sz="3600">
                <a:solidFill>
                  <a:srgbClr val="000000"/>
                </a:solidFill>
                <a:latin typeface="Bosch Office Sans"/>
              </a:defRPr>
            </a:lvl7pPr>
            <a:lvl8pPr marL="1827764" algn="l" rtl="0" eaLnBrk="1" fontAlgn="base" hangingPunct="1">
              <a:lnSpc>
                <a:spcPct val="111000"/>
              </a:lnSpc>
              <a:spcBef>
                <a:spcPct val="0"/>
              </a:spcBef>
              <a:spcAft>
                <a:spcPct val="0"/>
              </a:spcAft>
              <a:defRPr sz="3600">
                <a:solidFill>
                  <a:srgbClr val="000000"/>
                </a:solidFill>
                <a:latin typeface="Bosch Office Sans"/>
              </a:defRPr>
            </a:lvl8pPr>
            <a:lvl9pPr marL="2437019" algn="l" rtl="0" eaLnBrk="1" fontAlgn="base" hangingPunct="1">
              <a:lnSpc>
                <a:spcPct val="111000"/>
              </a:lnSpc>
              <a:spcBef>
                <a:spcPct val="0"/>
              </a:spcBef>
              <a:spcAft>
                <a:spcPct val="0"/>
              </a:spcAft>
              <a:defRPr sz="3600">
                <a:solidFill>
                  <a:srgbClr val="000000"/>
                </a:solidFill>
                <a:latin typeface="Bosch Office Sans"/>
              </a:defRPr>
            </a:lvl9pPr>
          </a:lstStyle>
          <a:p>
            <a:r>
              <a:rPr lang="en-GB" kern="0" dirty="0"/>
              <a:t>BVMS</a:t>
            </a:r>
          </a:p>
          <a:p>
            <a:r>
              <a:rPr lang="en-GB" kern="0" dirty="0"/>
              <a:t>Unmanaged sites</a:t>
            </a:r>
            <a:br>
              <a:rPr lang="en-GB" kern="0" dirty="0"/>
            </a:br>
            <a:br>
              <a:rPr lang="en-GB" kern="0" dirty="0"/>
            </a:br>
            <a:endParaRPr lang="en-GB" kern="0" dirty="0"/>
          </a:p>
        </p:txBody>
      </p:sp>
    </p:spTree>
    <p:custDataLst>
      <p:tags r:id="rId2"/>
    </p:custDataLst>
    <p:extLst>
      <p:ext uri="{BB962C8B-B14F-4D97-AF65-F5344CB8AC3E}">
        <p14:creationId xmlns:p14="http://schemas.microsoft.com/office/powerpoint/2010/main" val="336740656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pl-PL" dirty="0"/>
              <a:t>Video Security App</a:t>
            </a:r>
            <a:endParaRPr lang="en-GB" dirty="0"/>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379926" y="1290632"/>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grpSp>
        <p:nvGrpSpPr>
          <p:cNvPr id="121" name="Groupe 120"/>
          <p:cNvGrpSpPr/>
          <p:nvPr/>
        </p:nvGrpSpPr>
        <p:grpSpPr>
          <a:xfrm>
            <a:off x="4577980" y="1138158"/>
            <a:ext cx="1255941" cy="1000293"/>
            <a:chOff x="341753" y="1296542"/>
            <a:chExt cx="1255941" cy="1000293"/>
          </a:xfrm>
        </p:grpSpPr>
        <p:pic>
          <p:nvPicPr>
            <p:cNvPr id="122" name="GEN_SERVEUR HP S380.png"/>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123" name="ZoneTexte 122"/>
            <p:cNvSpPr txBox="1"/>
            <p:nvPr/>
          </p:nvSpPr>
          <p:spPr>
            <a:xfrm>
              <a:off x="341753" y="1862329"/>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p:txBody>
        </p:sp>
      </p:grpSp>
      <p:sp>
        <p:nvSpPr>
          <p:cNvPr id="161" name="Rectangle à coins arrondis 160"/>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2" name="ZoneTexte 161"/>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CAMERAS</a:t>
            </a:r>
          </a:p>
          <a:p>
            <a:pPr algn="ctr">
              <a:spcBef>
                <a:spcPts val="500"/>
              </a:spcBef>
            </a:pPr>
            <a:r>
              <a:rPr lang="en-GB" sz="1200" b="1">
                <a:solidFill>
                  <a:srgbClr val="FFFFFF"/>
                </a:solidFill>
              </a:rPr>
              <a:t>2000</a:t>
            </a:r>
          </a:p>
          <a:p>
            <a:pPr algn="ctr">
              <a:spcBef>
                <a:spcPts val="500"/>
              </a:spcBef>
            </a:pPr>
            <a:r>
              <a:rPr lang="en-GB" sz="800" b="1">
                <a:solidFill>
                  <a:srgbClr val="FFFFFF"/>
                </a:solidFill>
              </a:rPr>
              <a:t>max</a:t>
            </a:r>
            <a:endParaRPr lang="en-GB" sz="800" b="1" dirty="0">
              <a:solidFill>
                <a:srgbClr val="FFFFFF"/>
              </a:solidFill>
            </a:endParaRPr>
          </a:p>
        </p:txBody>
      </p:sp>
      <p:sp>
        <p:nvSpPr>
          <p:cNvPr id="164" name="Rectangle à coins arrondis 163"/>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5" name="ZoneTexte 164"/>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CLIENTS</a:t>
            </a:r>
          </a:p>
          <a:p>
            <a:pPr algn="ctr">
              <a:spcBef>
                <a:spcPts val="500"/>
              </a:spcBef>
            </a:pPr>
            <a:r>
              <a:rPr lang="en-GB" sz="1200" b="1" dirty="0">
                <a:solidFill>
                  <a:srgbClr val="FFFFFF"/>
                </a:solidFill>
              </a:rPr>
              <a:t>100</a:t>
            </a:r>
            <a:r>
              <a:rPr lang="en-GB" sz="800" b="1" dirty="0">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cxnSp>
        <p:nvCxnSpPr>
          <p:cNvPr id="42" name="Connecteur en angle 41"/>
          <p:cNvCxnSpPr/>
          <p:nvPr/>
        </p:nvCxnSpPr>
        <p:spPr>
          <a:xfrm>
            <a:off x="3486778" y="1668944"/>
            <a:ext cx="1370064" cy="854912"/>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48" name="Rectangle à coins arrondis 47"/>
          <p:cNvSpPr>
            <a:spLocks noChangeAspect="1"/>
          </p:cNvSpPr>
          <p:nvPr/>
        </p:nvSpPr>
        <p:spPr>
          <a:xfrm>
            <a:off x="6740752" y="366705"/>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49" name="ZoneTexte 48"/>
          <p:cNvSpPr txBox="1">
            <a:spLocks/>
          </p:cNvSpPr>
          <p:nvPr/>
        </p:nvSpPr>
        <p:spPr>
          <a:xfrm>
            <a:off x="6740752" y="364323"/>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VRM</a:t>
            </a:r>
          </a:p>
          <a:p>
            <a:pPr algn="ctr">
              <a:spcBef>
                <a:spcPts val="500"/>
              </a:spcBef>
            </a:pPr>
            <a:r>
              <a:rPr lang="en-GB" sz="1200" b="1">
                <a:solidFill>
                  <a:srgbClr val="FFFFFF"/>
                </a:solidFill>
              </a:rPr>
              <a:t>125</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grpSp>
        <p:nvGrpSpPr>
          <p:cNvPr id="55" name="Groupe 54"/>
          <p:cNvGrpSpPr/>
          <p:nvPr/>
        </p:nvGrpSpPr>
        <p:grpSpPr>
          <a:xfrm>
            <a:off x="1633957" y="4747431"/>
            <a:ext cx="1255941" cy="815796"/>
            <a:chOff x="7592651" y="1298307"/>
            <a:chExt cx="1255941" cy="815796"/>
          </a:xfrm>
        </p:grpSpPr>
        <p:pic>
          <p:nvPicPr>
            <p:cNvPr id="56" name="GEN_SERVEUR HP S380.png0"/>
            <p:cNvPicPr>
              <a:picLocks noChangeAspect="1"/>
            </p:cNvPicPr>
            <p:nvPr/>
          </p:nvPicPr>
          <p:blipFill>
            <a:blip r:embed="rId9"/>
            <a:stretch>
              <a:fillRect/>
            </a:stretch>
          </p:blipFill>
          <p:spPr>
            <a:xfrm>
              <a:off x="7598396" y="1298307"/>
              <a:ext cx="1250196" cy="587758"/>
            </a:xfrm>
            <a:prstGeom prst="rect">
              <a:avLst/>
            </a:prstGeom>
            <a:ln w="25400">
              <a:miter lim="400000"/>
            </a:ln>
          </p:spPr>
        </p:pic>
        <p:sp>
          <p:nvSpPr>
            <p:cNvPr id="57" name="ZoneTexte 56"/>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endParaRPr lang="en-GB" sz="1000" b="1" dirty="0">
                <a:solidFill>
                  <a:srgbClr val="535E6A"/>
                </a:solidFill>
              </a:endParaRPr>
            </a:p>
          </p:txBody>
        </p:sp>
      </p:grpSp>
      <p:sp>
        <p:nvSpPr>
          <p:cNvPr id="65" name="Rectangle 64"/>
          <p:cNvSpPr/>
          <p:nvPr/>
        </p:nvSpPr>
        <p:spPr>
          <a:xfrm>
            <a:off x="205200" y="3269231"/>
            <a:ext cx="3189279" cy="2305534"/>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6" name="ZoneTexte 65"/>
          <p:cNvSpPr txBox="1"/>
          <p:nvPr/>
        </p:nvSpPr>
        <p:spPr>
          <a:xfrm>
            <a:off x="293968" y="3355723"/>
            <a:ext cx="1459076" cy="212086"/>
          </a:xfrm>
          <a:prstGeom prst="rect">
            <a:avLst/>
          </a:prstGeom>
          <a:noFill/>
          <a:ln>
            <a:noFill/>
          </a:ln>
        </p:spPr>
        <p:txBody>
          <a:bodyPr wrap="square" lIns="0" tIns="0" rIns="0" bIns="0" rtlCol="0" anchor="ctr">
            <a:noAutofit/>
          </a:bodyPr>
          <a:lstStyle/>
          <a:p>
            <a:pPr>
              <a:spcBef>
                <a:spcPts val="500"/>
              </a:spcBef>
            </a:pPr>
            <a:r>
              <a:rPr lang="en-GB" sz="1000" b="1" dirty="0">
                <a:solidFill>
                  <a:srgbClr val="4F227E"/>
                </a:solidFill>
              </a:rPr>
              <a:t>Building A “VRM A”</a:t>
            </a:r>
          </a:p>
        </p:txBody>
      </p:sp>
      <p:grpSp>
        <p:nvGrpSpPr>
          <p:cNvPr id="71" name="Groupe 70"/>
          <p:cNvGrpSpPr/>
          <p:nvPr/>
        </p:nvGrpSpPr>
        <p:grpSpPr>
          <a:xfrm>
            <a:off x="1619775" y="3876307"/>
            <a:ext cx="1487416" cy="564932"/>
            <a:chOff x="2663491" y="2740757"/>
            <a:chExt cx="1487416" cy="564932"/>
          </a:xfrm>
        </p:grpSpPr>
        <p:pic>
          <p:nvPicPr>
            <p:cNvPr id="72" name="Picture 4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73" name="Forme libre 72"/>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4" name="Forme libre 7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75" name="Connecteur droit 7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76" name="Forme libre 7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7" name="Forme libre 7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87" name="Connecteur en angle 86"/>
          <p:cNvCxnSpPr>
            <a:cxnSpLocks/>
          </p:cNvCxnSpPr>
          <p:nvPr/>
        </p:nvCxnSpPr>
        <p:spPr>
          <a:xfrm rot="16200000" flipV="1">
            <a:off x="5363020" y="3322379"/>
            <a:ext cx="864438" cy="230579"/>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37" name="Groupe 136"/>
          <p:cNvGrpSpPr/>
          <p:nvPr/>
        </p:nvGrpSpPr>
        <p:grpSpPr>
          <a:xfrm>
            <a:off x="3833910" y="4437424"/>
            <a:ext cx="1261686" cy="1026610"/>
            <a:chOff x="7589425" y="3426961"/>
            <a:chExt cx="1261686" cy="1026610"/>
          </a:xfrm>
        </p:grpSpPr>
        <p:pic>
          <p:nvPicPr>
            <p:cNvPr id="138" name="VS_DIVAR_IP_6000_SMALL.png"/>
            <p:cNvPicPr>
              <a:picLocks noChangeAspect="1"/>
            </p:cNvPicPr>
            <p:nvPr/>
          </p:nvPicPr>
          <p:blipFill>
            <a:blip r:embed="rId10"/>
            <a:stretch>
              <a:fillRect/>
            </a:stretch>
          </p:blipFill>
          <p:spPr>
            <a:xfrm>
              <a:off x="7589425" y="3426961"/>
              <a:ext cx="1261686" cy="689157"/>
            </a:xfrm>
            <a:prstGeom prst="rect">
              <a:avLst/>
            </a:prstGeom>
            <a:ln w="25400">
              <a:miter lim="400000"/>
            </a:ln>
          </p:spPr>
        </p:pic>
        <p:sp>
          <p:nvSpPr>
            <p:cNvPr id="139" name="ZoneTexte 138"/>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a:t>
              </a:r>
              <a:br>
                <a:rPr lang="pl-PL" sz="1000" b="1" dirty="0">
                  <a:solidFill>
                    <a:srgbClr val="535E6A"/>
                  </a:solidFill>
                </a:rPr>
              </a:br>
              <a:r>
                <a:rPr lang="pl-PL" sz="1000" b="1" dirty="0">
                  <a:solidFill>
                    <a:srgbClr val="535E6A"/>
                  </a:solidFill>
                </a:rPr>
                <a:t>(w/ VRM)</a:t>
              </a:r>
              <a:endParaRPr lang="en-GB" sz="1000" b="1" dirty="0">
                <a:solidFill>
                  <a:srgbClr val="535E6A"/>
                </a:solidFill>
              </a:endParaRPr>
            </a:p>
          </p:txBody>
        </p:sp>
      </p:grpSp>
      <p:cxnSp>
        <p:nvCxnSpPr>
          <p:cNvPr id="143" name="Connecteur en angle 142"/>
          <p:cNvCxnSpPr/>
          <p:nvPr/>
        </p:nvCxnSpPr>
        <p:spPr>
          <a:xfrm flipV="1">
            <a:off x="1517138" y="4412424"/>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9" name="Groupe 58"/>
          <p:cNvGrpSpPr/>
          <p:nvPr/>
        </p:nvGrpSpPr>
        <p:grpSpPr>
          <a:xfrm>
            <a:off x="263425" y="4246821"/>
            <a:ext cx="1259236" cy="829413"/>
            <a:chOff x="7592651" y="2542692"/>
            <a:chExt cx="1259236" cy="829413"/>
          </a:xfrm>
        </p:grpSpPr>
        <p:pic>
          <p:nvPicPr>
            <p:cNvPr id="60" name="VS_BAIE iSCSI_E-Series.png"/>
            <p:cNvPicPr>
              <a:picLocks noChangeAspect="1"/>
            </p:cNvPicPr>
            <p:nvPr/>
          </p:nvPicPr>
          <p:blipFill>
            <a:blip r:embed="rId11"/>
            <a:stretch>
              <a:fillRect/>
            </a:stretch>
          </p:blipFill>
          <p:spPr>
            <a:xfrm>
              <a:off x="7592652" y="2542692"/>
              <a:ext cx="1259235" cy="590465"/>
            </a:xfrm>
            <a:prstGeom prst="rect">
              <a:avLst/>
            </a:prstGeom>
            <a:ln w="25400">
              <a:miter lim="400000"/>
            </a:ln>
          </p:spPr>
        </p:pic>
        <p:sp>
          <p:nvSpPr>
            <p:cNvPr id="61" name="ZoneTexte 60"/>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cxnSp>
        <p:nvCxnSpPr>
          <p:cNvPr id="88" name="Connecteur en angle 87"/>
          <p:cNvCxnSpPr/>
          <p:nvPr/>
        </p:nvCxnSpPr>
        <p:spPr>
          <a:xfrm rot="16200000" flipV="1">
            <a:off x="2212031" y="4560205"/>
            <a:ext cx="295564" cy="1"/>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6" name="Connecteur en angle 95"/>
          <p:cNvCxnSpPr>
            <a:cxnSpLocks/>
            <a:stCxn id="72" idx="0"/>
          </p:cNvCxnSpPr>
          <p:nvPr/>
        </p:nvCxnSpPr>
        <p:spPr>
          <a:xfrm rot="5400000" flipH="1" flipV="1">
            <a:off x="2950025" y="2189874"/>
            <a:ext cx="1083056" cy="229088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04" name="Groupe 103"/>
          <p:cNvGrpSpPr>
            <a:grpSpLocks noChangeAspect="1"/>
          </p:cNvGrpSpPr>
          <p:nvPr/>
        </p:nvGrpSpPr>
        <p:grpSpPr>
          <a:xfrm>
            <a:off x="429330" y="3609406"/>
            <a:ext cx="1164530" cy="397939"/>
            <a:chOff x="2098819" y="1421361"/>
            <a:chExt cx="1576739" cy="538798"/>
          </a:xfrm>
        </p:grpSpPr>
        <p:pic>
          <p:nvPicPr>
            <p:cNvPr id="105" name="VS_DINION_IP_bullet_4000_5000.png"/>
            <p:cNvPicPr>
              <a:picLocks noChangeAspect="1"/>
            </p:cNvPicPr>
            <p:nvPr/>
          </p:nvPicPr>
          <p:blipFill>
            <a:blip r:embed="rId12"/>
            <a:stretch>
              <a:fillRect/>
            </a:stretch>
          </p:blipFill>
          <p:spPr>
            <a:xfrm>
              <a:off x="2957160" y="1421361"/>
              <a:ext cx="718398" cy="538798"/>
            </a:xfrm>
            <a:prstGeom prst="rect">
              <a:avLst/>
            </a:prstGeom>
            <a:ln w="25400">
              <a:miter lim="400000"/>
            </a:ln>
          </p:spPr>
        </p:pic>
        <p:pic>
          <p:nvPicPr>
            <p:cNvPr id="106" name="VS_FLEXIDOME panoramic 7000.png"/>
            <p:cNvPicPr>
              <a:picLocks noChangeAspect="1"/>
            </p:cNvPicPr>
            <p:nvPr/>
          </p:nvPicPr>
          <p:blipFill>
            <a:blip r:embed="rId13"/>
            <a:stretch>
              <a:fillRect/>
            </a:stretch>
          </p:blipFill>
          <p:spPr>
            <a:xfrm>
              <a:off x="2098819" y="1445342"/>
              <a:ext cx="664232" cy="498174"/>
            </a:xfrm>
            <a:prstGeom prst="rect">
              <a:avLst/>
            </a:prstGeom>
            <a:ln w="25400">
              <a:miter lim="400000"/>
            </a:ln>
          </p:spPr>
        </p:pic>
      </p:grpSp>
      <p:cxnSp>
        <p:nvCxnSpPr>
          <p:cNvPr id="129" name="Connecteur en angle 128"/>
          <p:cNvCxnSpPr>
            <a:cxnSpLocks/>
            <a:endCxn id="105" idx="3"/>
          </p:cNvCxnSpPr>
          <p:nvPr/>
        </p:nvCxnSpPr>
        <p:spPr>
          <a:xfrm rot="10800000">
            <a:off x="1593861" y="3808376"/>
            <a:ext cx="255597" cy="100348"/>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1" name="Connecteur en angle 90"/>
          <p:cNvCxnSpPr/>
          <p:nvPr/>
        </p:nvCxnSpPr>
        <p:spPr>
          <a:xfrm>
            <a:off x="5821605" y="1700797"/>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92" name="ZoneTexte 91"/>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86" name="Chapter_titleonly">
            <a:extLst>
              <a:ext uri="{FF2B5EF4-FFF2-40B4-BE49-F238E27FC236}">
                <a16:creationId xmlns:a16="http://schemas.microsoft.com/office/drawing/2014/main" id="{AFB55172-0260-4123-ACC4-ED4CE496D877}"/>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84651C06-8E3D-4A07-B703-8B95C33FC679}"/>
              </a:ext>
            </a:extLst>
          </p:cNvPr>
          <p:cNvSpPr>
            <a:spLocks noGrp="1"/>
          </p:cNvSpPr>
          <p:nvPr>
            <p:ph type="sldNum" sz="quarter" idx="12"/>
          </p:nvPr>
        </p:nvSpPr>
        <p:spPr/>
        <p:txBody>
          <a:bodyPr/>
          <a:lstStyle/>
          <a:p>
            <a:fld id="{4898AEC0-503E-4FA4-859C-D0F72D6E3F79}" type="slidenum">
              <a:rPr lang="en-US" noProof="1" smtClean="0"/>
              <a:pPr/>
              <a:t>19</a:t>
            </a:fld>
            <a:endParaRPr lang="en-US" noProof="1"/>
          </a:p>
        </p:txBody>
      </p:sp>
      <p:sp>
        <p:nvSpPr>
          <p:cNvPr id="126" name="Rectangle 125">
            <a:extLst>
              <a:ext uri="{FF2B5EF4-FFF2-40B4-BE49-F238E27FC236}">
                <a16:creationId xmlns:a16="http://schemas.microsoft.com/office/drawing/2014/main" id="{4D9E96B2-B030-4E90-8F71-01686DCC69CB}"/>
              </a:ext>
            </a:extLst>
          </p:cNvPr>
          <p:cNvSpPr/>
          <p:nvPr/>
        </p:nvSpPr>
        <p:spPr>
          <a:xfrm>
            <a:off x="3568868" y="3269231"/>
            <a:ext cx="3189279" cy="2305534"/>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27" name="ZoneTexte 65">
            <a:extLst>
              <a:ext uri="{FF2B5EF4-FFF2-40B4-BE49-F238E27FC236}">
                <a16:creationId xmlns:a16="http://schemas.microsoft.com/office/drawing/2014/main" id="{32B00082-CE83-4DD4-9A53-178A991BD09A}"/>
              </a:ext>
            </a:extLst>
          </p:cNvPr>
          <p:cNvSpPr txBox="1"/>
          <p:nvPr/>
        </p:nvSpPr>
        <p:spPr>
          <a:xfrm>
            <a:off x="3657636" y="3355723"/>
            <a:ext cx="1459076" cy="212086"/>
          </a:xfrm>
          <a:prstGeom prst="rect">
            <a:avLst/>
          </a:prstGeom>
          <a:noFill/>
          <a:ln>
            <a:noFill/>
          </a:ln>
        </p:spPr>
        <p:txBody>
          <a:bodyPr wrap="square" lIns="0" tIns="0" rIns="0" bIns="0" rtlCol="0" anchor="ctr">
            <a:noAutofit/>
          </a:bodyPr>
          <a:lstStyle/>
          <a:p>
            <a:pPr>
              <a:spcBef>
                <a:spcPts val="500"/>
              </a:spcBef>
            </a:pPr>
            <a:r>
              <a:rPr lang="en-GB" sz="1000" b="1" dirty="0">
                <a:solidFill>
                  <a:srgbClr val="4F227E"/>
                </a:solidFill>
              </a:rPr>
              <a:t>Building </a:t>
            </a:r>
            <a:r>
              <a:rPr lang="pl-PL" sz="1000" b="1" dirty="0">
                <a:solidFill>
                  <a:srgbClr val="4F227E"/>
                </a:solidFill>
              </a:rPr>
              <a:t>B</a:t>
            </a:r>
            <a:r>
              <a:rPr lang="en-GB" sz="1000" b="1" dirty="0">
                <a:solidFill>
                  <a:srgbClr val="4F227E"/>
                </a:solidFill>
              </a:rPr>
              <a:t> “VRM </a:t>
            </a:r>
            <a:r>
              <a:rPr lang="pl-PL" sz="1000" b="1" dirty="0">
                <a:solidFill>
                  <a:srgbClr val="4F227E"/>
                </a:solidFill>
              </a:rPr>
              <a:t>B</a:t>
            </a:r>
            <a:r>
              <a:rPr lang="en-GB" sz="1000" b="1" dirty="0">
                <a:solidFill>
                  <a:srgbClr val="4F227E"/>
                </a:solidFill>
              </a:rPr>
              <a:t>”</a:t>
            </a:r>
          </a:p>
        </p:txBody>
      </p:sp>
      <p:grpSp>
        <p:nvGrpSpPr>
          <p:cNvPr id="130" name="Groupe 70">
            <a:extLst>
              <a:ext uri="{FF2B5EF4-FFF2-40B4-BE49-F238E27FC236}">
                <a16:creationId xmlns:a16="http://schemas.microsoft.com/office/drawing/2014/main" id="{CACA40FB-C0BE-4FE9-982C-C853CEDBD936}"/>
              </a:ext>
            </a:extLst>
          </p:cNvPr>
          <p:cNvGrpSpPr/>
          <p:nvPr/>
        </p:nvGrpSpPr>
        <p:grpSpPr>
          <a:xfrm>
            <a:off x="4983443" y="3876307"/>
            <a:ext cx="1487416" cy="564932"/>
            <a:chOff x="2663491" y="2740757"/>
            <a:chExt cx="1487416" cy="564932"/>
          </a:xfrm>
        </p:grpSpPr>
        <p:pic>
          <p:nvPicPr>
            <p:cNvPr id="131" name="Picture 40" descr="http://media.ldlc.com/ld3/zoom/2010/LD0000831869.jpg">
              <a:extLst>
                <a:ext uri="{FF2B5EF4-FFF2-40B4-BE49-F238E27FC236}">
                  <a16:creationId xmlns:a16="http://schemas.microsoft.com/office/drawing/2014/main" id="{226DCBB2-BA96-43E2-828E-22255F3AE72B}"/>
                </a:ext>
              </a:extLst>
            </p:cNvPr>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32" name="Forme libre 72">
              <a:extLst>
                <a:ext uri="{FF2B5EF4-FFF2-40B4-BE49-F238E27FC236}">
                  <a16:creationId xmlns:a16="http://schemas.microsoft.com/office/drawing/2014/main" id="{A6998326-FB25-433A-AE87-9AA813394A5E}"/>
                </a:ext>
              </a:extLst>
            </p:cNvPr>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33" name="Forme libre 73">
              <a:extLst>
                <a:ext uri="{FF2B5EF4-FFF2-40B4-BE49-F238E27FC236}">
                  <a16:creationId xmlns:a16="http://schemas.microsoft.com/office/drawing/2014/main" id="{9533015E-954A-4862-B09F-A8CCCCEF9694}"/>
                </a:ext>
              </a:extLst>
            </p:cNvPr>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34" name="Connecteur droit 74">
              <a:extLst>
                <a:ext uri="{FF2B5EF4-FFF2-40B4-BE49-F238E27FC236}">
                  <a16:creationId xmlns:a16="http://schemas.microsoft.com/office/drawing/2014/main" id="{BBF0123A-F1B5-4EA3-9B90-9CF255172478}"/>
                </a:ext>
              </a:extLst>
            </p:cNvPr>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35" name="Forme libre 75">
              <a:extLst>
                <a:ext uri="{FF2B5EF4-FFF2-40B4-BE49-F238E27FC236}">
                  <a16:creationId xmlns:a16="http://schemas.microsoft.com/office/drawing/2014/main" id="{55D37CC6-096B-46CB-B3F6-303C481CA2F7}"/>
                </a:ext>
              </a:extLst>
            </p:cNvPr>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36" name="Forme libre 76">
              <a:extLst>
                <a:ext uri="{FF2B5EF4-FFF2-40B4-BE49-F238E27FC236}">
                  <a16:creationId xmlns:a16="http://schemas.microsoft.com/office/drawing/2014/main" id="{2BDEE756-CA95-48A2-B039-93BE33702E17}"/>
                </a:ext>
              </a:extLst>
            </p:cNvPr>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145" name="Connecteur en angle 142">
            <a:extLst>
              <a:ext uri="{FF2B5EF4-FFF2-40B4-BE49-F238E27FC236}">
                <a16:creationId xmlns:a16="http://schemas.microsoft.com/office/drawing/2014/main" id="{B4DB4AFB-BF34-4125-8BE7-C7A9C4E2A51A}"/>
              </a:ext>
            </a:extLst>
          </p:cNvPr>
          <p:cNvCxnSpPr>
            <a:cxnSpLocks/>
            <a:stCxn id="138" idx="3"/>
            <a:endCxn id="131" idx="2"/>
          </p:cNvCxnSpPr>
          <p:nvPr/>
        </p:nvCxnSpPr>
        <p:spPr>
          <a:xfrm flipV="1">
            <a:off x="5095596" y="4440704"/>
            <a:ext cx="648925" cy="341299"/>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53" name="Groupe 103">
            <a:extLst>
              <a:ext uri="{FF2B5EF4-FFF2-40B4-BE49-F238E27FC236}">
                <a16:creationId xmlns:a16="http://schemas.microsoft.com/office/drawing/2014/main" id="{EDC0CCCF-E944-48C5-9CE5-585DFFA702E1}"/>
              </a:ext>
            </a:extLst>
          </p:cNvPr>
          <p:cNvGrpSpPr>
            <a:grpSpLocks noChangeAspect="1"/>
          </p:cNvGrpSpPr>
          <p:nvPr/>
        </p:nvGrpSpPr>
        <p:grpSpPr>
          <a:xfrm>
            <a:off x="3792998" y="3609406"/>
            <a:ext cx="1164530" cy="397939"/>
            <a:chOff x="2098819" y="1421361"/>
            <a:chExt cx="1576739" cy="538798"/>
          </a:xfrm>
        </p:grpSpPr>
        <p:pic>
          <p:nvPicPr>
            <p:cNvPr id="158" name="VS_DINION_IP_bullet_4000_5000.png">
              <a:extLst>
                <a:ext uri="{FF2B5EF4-FFF2-40B4-BE49-F238E27FC236}">
                  <a16:creationId xmlns:a16="http://schemas.microsoft.com/office/drawing/2014/main" id="{29113A9B-5B24-4839-9DEA-09CE304B270A}"/>
                </a:ext>
              </a:extLst>
            </p:cNvPr>
            <p:cNvPicPr>
              <a:picLocks noChangeAspect="1"/>
            </p:cNvPicPr>
            <p:nvPr/>
          </p:nvPicPr>
          <p:blipFill>
            <a:blip r:embed="rId12"/>
            <a:stretch>
              <a:fillRect/>
            </a:stretch>
          </p:blipFill>
          <p:spPr>
            <a:xfrm>
              <a:off x="2957160" y="1421361"/>
              <a:ext cx="718398" cy="538798"/>
            </a:xfrm>
            <a:prstGeom prst="rect">
              <a:avLst/>
            </a:prstGeom>
            <a:ln w="25400">
              <a:miter lim="400000"/>
            </a:ln>
          </p:spPr>
        </p:pic>
        <p:pic>
          <p:nvPicPr>
            <p:cNvPr id="159" name="VS_FLEXIDOME panoramic 7000.png">
              <a:extLst>
                <a:ext uri="{FF2B5EF4-FFF2-40B4-BE49-F238E27FC236}">
                  <a16:creationId xmlns:a16="http://schemas.microsoft.com/office/drawing/2014/main" id="{C3182107-51C1-42D2-96CA-2490EBC683D5}"/>
                </a:ext>
              </a:extLst>
            </p:cNvPr>
            <p:cNvPicPr>
              <a:picLocks noChangeAspect="1"/>
            </p:cNvPicPr>
            <p:nvPr/>
          </p:nvPicPr>
          <p:blipFill>
            <a:blip r:embed="rId13"/>
            <a:stretch>
              <a:fillRect/>
            </a:stretch>
          </p:blipFill>
          <p:spPr>
            <a:xfrm>
              <a:off x="2098819" y="1445342"/>
              <a:ext cx="664232" cy="498174"/>
            </a:xfrm>
            <a:prstGeom prst="rect">
              <a:avLst/>
            </a:prstGeom>
            <a:ln w="25400">
              <a:miter lim="400000"/>
            </a:ln>
          </p:spPr>
        </p:pic>
      </p:grpSp>
      <p:cxnSp>
        <p:nvCxnSpPr>
          <p:cNvPr id="160" name="Connecteur en angle 128">
            <a:extLst>
              <a:ext uri="{FF2B5EF4-FFF2-40B4-BE49-F238E27FC236}">
                <a16:creationId xmlns:a16="http://schemas.microsoft.com/office/drawing/2014/main" id="{519A652C-CEAC-4DD8-9200-DD0DADAF96EB}"/>
              </a:ext>
            </a:extLst>
          </p:cNvPr>
          <p:cNvCxnSpPr>
            <a:cxnSpLocks/>
            <a:endCxn id="158" idx="3"/>
          </p:cNvCxnSpPr>
          <p:nvPr/>
        </p:nvCxnSpPr>
        <p:spPr>
          <a:xfrm rot="10800000">
            <a:off x="4957529" y="3808376"/>
            <a:ext cx="255597" cy="100348"/>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pic>
        <p:nvPicPr>
          <p:cNvPr id="167" name="GEN_iPhone.png">
            <a:extLst>
              <a:ext uri="{FF2B5EF4-FFF2-40B4-BE49-F238E27FC236}">
                <a16:creationId xmlns:a16="http://schemas.microsoft.com/office/drawing/2014/main" id="{C939C670-D621-4FFD-BA53-14060C505FEF}"/>
              </a:ext>
            </a:extLst>
          </p:cNvPr>
          <p:cNvPicPr>
            <a:picLocks noChangeAspect="1"/>
          </p:cNvPicPr>
          <p:nvPr/>
        </p:nvPicPr>
        <p:blipFill>
          <a:blip r:embed="rId14"/>
          <a:stretch>
            <a:fillRect/>
          </a:stretch>
        </p:blipFill>
        <p:spPr>
          <a:xfrm flipH="1">
            <a:off x="7705437" y="1828222"/>
            <a:ext cx="419899" cy="847812"/>
          </a:xfrm>
          <a:prstGeom prst="rect">
            <a:avLst/>
          </a:prstGeom>
          <a:ln w="25400">
            <a:miter lim="400000"/>
          </a:ln>
        </p:spPr>
      </p:pic>
      <p:sp>
        <p:nvSpPr>
          <p:cNvPr id="168" name="ZoneTexte 61">
            <a:extLst>
              <a:ext uri="{FF2B5EF4-FFF2-40B4-BE49-F238E27FC236}">
                <a16:creationId xmlns:a16="http://schemas.microsoft.com/office/drawing/2014/main" id="{5179C8AE-2BC4-4A3D-880A-A0A1B5C7025B}"/>
              </a:ext>
            </a:extLst>
          </p:cNvPr>
          <p:cNvSpPr txBox="1"/>
          <p:nvPr/>
        </p:nvSpPr>
        <p:spPr>
          <a:xfrm>
            <a:off x="8450983" y="2090538"/>
            <a:ext cx="1410934" cy="311651"/>
          </a:xfrm>
          <a:prstGeom prst="rect">
            <a:avLst/>
          </a:prstGeom>
          <a:noFill/>
          <a:ln>
            <a:noFill/>
          </a:ln>
        </p:spPr>
        <p:txBody>
          <a:bodyPr wrap="square" lIns="0" tIns="0" rIns="0" bIns="0" rtlCol="0" anchor="ctr">
            <a:noAutofit/>
          </a:bodyPr>
          <a:lstStyle/>
          <a:p>
            <a:pPr algn="ctr">
              <a:spcBef>
                <a:spcPts val="500"/>
              </a:spcBef>
            </a:pPr>
            <a:r>
              <a:rPr lang="pl-PL" sz="1000" b="1" dirty="0">
                <a:solidFill>
                  <a:srgbClr val="535E6A"/>
                </a:solidFill>
              </a:rPr>
              <a:t>VIDEO SECURITY app (iOS &amp; Android)</a:t>
            </a:r>
            <a:endParaRPr lang="en-GB" sz="1000" b="1" dirty="0">
              <a:solidFill>
                <a:srgbClr val="535E6A"/>
              </a:solidFill>
            </a:endParaRPr>
          </a:p>
        </p:txBody>
      </p:sp>
      <p:cxnSp>
        <p:nvCxnSpPr>
          <p:cNvPr id="169" name="Connecteur en angle 86">
            <a:extLst>
              <a:ext uri="{FF2B5EF4-FFF2-40B4-BE49-F238E27FC236}">
                <a16:creationId xmlns:a16="http://schemas.microsoft.com/office/drawing/2014/main" id="{1102E1CA-D059-4832-BC97-4D6A56062DEB}"/>
              </a:ext>
            </a:extLst>
          </p:cNvPr>
          <p:cNvCxnSpPr>
            <a:cxnSpLocks/>
            <a:stCxn id="110" idx="3"/>
          </p:cNvCxnSpPr>
          <p:nvPr/>
        </p:nvCxnSpPr>
        <p:spPr>
          <a:xfrm flipV="1">
            <a:off x="6234652" y="2246363"/>
            <a:ext cx="1411103" cy="431421"/>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sp>
        <p:nvSpPr>
          <p:cNvPr id="78" name="ZoneTexte 71">
            <a:extLst>
              <a:ext uri="{FF2B5EF4-FFF2-40B4-BE49-F238E27FC236}">
                <a16:creationId xmlns:a16="http://schemas.microsoft.com/office/drawing/2014/main" id="{EBE69D9C-255A-4800-920E-AE048690BA20}"/>
              </a:ext>
            </a:extLst>
          </p:cNvPr>
          <p:cNvSpPr txBox="1"/>
          <p:nvPr/>
        </p:nvSpPr>
        <p:spPr>
          <a:xfrm>
            <a:off x="7119116" y="2905531"/>
            <a:ext cx="3421179" cy="2669234"/>
          </a:xfrm>
          <a:prstGeom prst="rect">
            <a:avLst/>
          </a:prstGeom>
          <a:noFill/>
          <a:ln>
            <a:noFill/>
          </a:ln>
        </p:spPr>
        <p:txBody>
          <a:bodyPr wrap="square" lIns="0" tIns="0" rIns="0" bIns="0" rtlCol="0" anchor="t">
            <a:noAutofit/>
          </a:bodyPr>
          <a:lstStyle/>
          <a:p>
            <a:pPr>
              <a:spcBef>
                <a:spcPts val="500"/>
              </a:spcBef>
            </a:pPr>
            <a:r>
              <a:rPr lang="pl-PL" sz="1000" b="1" dirty="0">
                <a:solidFill>
                  <a:srgbClr val="E12319"/>
                </a:solidFill>
              </a:rPr>
              <a:t>Connections made from Video Security app to each VRM – proper network configuration (ie. VPN) required.</a:t>
            </a:r>
          </a:p>
          <a:p>
            <a:pPr>
              <a:spcBef>
                <a:spcPts val="500"/>
              </a:spcBef>
            </a:pPr>
            <a:endParaRPr lang="pl-PL" sz="1000" b="1" dirty="0">
              <a:solidFill>
                <a:srgbClr val="E12319"/>
              </a:solidFill>
            </a:endParaRPr>
          </a:p>
          <a:p>
            <a:pPr>
              <a:spcBef>
                <a:spcPts val="500"/>
              </a:spcBef>
            </a:pPr>
            <a:r>
              <a:rPr lang="pl-PL" sz="1000" b="1" dirty="0"/>
              <a:t>Within VIDEO SECURITY app single site should not contain more, than 256 cameras.</a:t>
            </a:r>
          </a:p>
          <a:p>
            <a:pPr>
              <a:spcBef>
                <a:spcPts val="500"/>
              </a:spcBef>
            </a:pPr>
            <a:endParaRPr lang="pl-PL" sz="1000" b="1" dirty="0"/>
          </a:p>
          <a:p>
            <a:pPr>
              <a:spcBef>
                <a:spcPts val="500"/>
              </a:spcBef>
            </a:pPr>
            <a:r>
              <a:rPr lang="pl-PL" sz="1000" b="1" dirty="0"/>
              <a:t>In case of bigger BVMS Professional systems, cameras should be logically distributted to folders, each containing up to 256 cameras.</a:t>
            </a:r>
          </a:p>
          <a:p>
            <a:pPr>
              <a:spcBef>
                <a:spcPts val="500"/>
              </a:spcBef>
            </a:pPr>
            <a:endParaRPr lang="pl-PL" sz="1000" b="1" dirty="0">
              <a:solidFill>
                <a:srgbClr val="E12319"/>
              </a:solidFill>
            </a:endParaRPr>
          </a:p>
          <a:p>
            <a:pPr>
              <a:spcBef>
                <a:spcPts val="500"/>
              </a:spcBef>
            </a:pPr>
            <a:endParaRPr lang="en-GB" sz="1000" b="1" dirty="0">
              <a:solidFill>
                <a:srgbClr val="E12319"/>
              </a:solidFill>
            </a:endParaRPr>
          </a:p>
        </p:txBody>
      </p:sp>
    </p:spTree>
    <p:custDataLst>
      <p:tags r:id="rId2"/>
    </p:custDataLst>
    <p:extLst>
      <p:ext uri="{BB962C8B-B14F-4D97-AF65-F5344CB8AC3E}">
        <p14:creationId xmlns:p14="http://schemas.microsoft.com/office/powerpoint/2010/main" val="382377549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Different key components</a:t>
            </a:r>
          </a:p>
        </p:txBody>
      </p:sp>
      <p:sp>
        <p:nvSpPr>
          <p:cNvPr id="72" name="ZoneTexte 71"/>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grpSp>
        <p:nvGrpSpPr>
          <p:cNvPr id="10" name="Groupe 9"/>
          <p:cNvGrpSpPr/>
          <p:nvPr/>
        </p:nvGrpSpPr>
        <p:grpSpPr>
          <a:xfrm>
            <a:off x="7600524" y="2251778"/>
            <a:ext cx="3261961" cy="879361"/>
            <a:chOff x="5635772" y="3642671"/>
            <a:chExt cx="3261961" cy="879361"/>
          </a:xfrm>
        </p:grpSpPr>
        <p:pic>
          <p:nvPicPr>
            <p:cNvPr id="16" name="VS_DIVAR_IP_6000_SMALL.png"/>
            <p:cNvPicPr>
              <a:picLocks noChangeAspect="1"/>
            </p:cNvPicPr>
            <p:nvPr/>
          </p:nvPicPr>
          <p:blipFill>
            <a:blip r:embed="rId7"/>
            <a:stretch>
              <a:fillRect/>
            </a:stretch>
          </p:blipFill>
          <p:spPr>
            <a:xfrm>
              <a:off x="5635772" y="3642671"/>
              <a:ext cx="1261686" cy="689157"/>
            </a:xfrm>
            <a:prstGeom prst="rect">
              <a:avLst/>
            </a:prstGeom>
            <a:ln w="25400">
              <a:miter lim="400000"/>
            </a:ln>
          </p:spPr>
        </p:pic>
        <p:sp>
          <p:nvSpPr>
            <p:cNvPr id="77" name="ZoneTexte 76"/>
            <p:cNvSpPr txBox="1"/>
            <p:nvPr/>
          </p:nvSpPr>
          <p:spPr>
            <a:xfrm>
              <a:off x="5635772" y="4319527"/>
              <a:ext cx="1252033" cy="202505"/>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p:txBody>
        </p:sp>
        <p:sp>
          <p:nvSpPr>
            <p:cNvPr id="79" name="ZoneTexte 78"/>
            <p:cNvSpPr txBox="1"/>
            <p:nvPr/>
          </p:nvSpPr>
          <p:spPr>
            <a:xfrm>
              <a:off x="6935659" y="3735397"/>
              <a:ext cx="1962074" cy="627743"/>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dirty="0">
                  <a:solidFill>
                    <a:srgbClr val="535E6A"/>
                  </a:solidFill>
                </a:rPr>
                <a:t>VRM</a:t>
              </a:r>
            </a:p>
            <a:p>
              <a:pPr marL="252000" indent="-252000">
                <a:spcBef>
                  <a:spcPts val="500"/>
                </a:spcBef>
                <a:buFont typeface="Wingdings" panose="05000000000000000000" pitchFamily="2" charset="2"/>
                <a:buChar char="ü"/>
              </a:pPr>
              <a:r>
                <a:rPr lang="en-GB" sz="800" b="1" dirty="0">
                  <a:solidFill>
                    <a:srgbClr val="535E6A"/>
                  </a:solidFill>
                </a:rPr>
                <a:t>VSG</a:t>
              </a:r>
            </a:p>
            <a:p>
              <a:pPr marL="252000" indent="-252000">
                <a:spcBef>
                  <a:spcPts val="500"/>
                </a:spcBef>
                <a:buFont typeface="Wingdings" panose="05000000000000000000" pitchFamily="2" charset="2"/>
                <a:buChar char="ü"/>
              </a:pPr>
              <a:r>
                <a:rPr lang="en-GB" sz="800" b="1" dirty="0">
                  <a:solidFill>
                    <a:srgbClr val="535E6A"/>
                  </a:solidFill>
                </a:rPr>
                <a:t>iSCSI</a:t>
              </a:r>
            </a:p>
            <a:p>
              <a:pPr marL="252000" indent="-252000">
                <a:spcBef>
                  <a:spcPts val="500"/>
                </a:spcBef>
                <a:buFont typeface="Wingdings" panose="05000000000000000000" pitchFamily="2" charset="2"/>
                <a:buChar char="ü"/>
              </a:pPr>
              <a:r>
                <a:rPr lang="en-GB" sz="800" b="1" dirty="0">
                  <a:solidFill>
                    <a:srgbClr val="535E6A"/>
                  </a:solidFill>
                </a:rPr>
                <a:t>HW DYNAMIC TRANSCODING</a:t>
              </a:r>
            </a:p>
          </p:txBody>
        </p:sp>
      </p:grpSp>
      <p:grpSp>
        <p:nvGrpSpPr>
          <p:cNvPr id="13" name="Groupe 12"/>
          <p:cNvGrpSpPr/>
          <p:nvPr/>
        </p:nvGrpSpPr>
        <p:grpSpPr>
          <a:xfrm>
            <a:off x="341753" y="1258227"/>
            <a:ext cx="3033260" cy="854111"/>
            <a:chOff x="5635772" y="2639448"/>
            <a:chExt cx="3033260" cy="854111"/>
          </a:xfrm>
        </p:grpSpPr>
        <p:pic>
          <p:nvPicPr>
            <p:cNvPr id="15" name="GEN_SERVEUR HP S380.png"/>
            <p:cNvPicPr>
              <a:picLocks noChangeAspect="1"/>
            </p:cNvPicPr>
            <p:nvPr/>
          </p:nvPicPr>
          <p:blipFill>
            <a:blip r:embed="rId8"/>
            <a:stretch>
              <a:fillRect/>
            </a:stretch>
          </p:blipFill>
          <p:spPr>
            <a:xfrm>
              <a:off x="5641517" y="2677763"/>
              <a:ext cx="1250196" cy="587758"/>
            </a:xfrm>
            <a:prstGeom prst="rect">
              <a:avLst/>
            </a:prstGeom>
            <a:ln w="25400">
              <a:miter lim="400000"/>
            </a:ln>
          </p:spPr>
        </p:pic>
        <p:sp>
          <p:nvSpPr>
            <p:cNvPr id="78" name="ZoneTexte 77"/>
            <p:cNvSpPr txBox="1"/>
            <p:nvPr/>
          </p:nvSpPr>
          <p:spPr>
            <a:xfrm>
              <a:off x="5635772" y="3243551"/>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endParaRPr lang="en-GB" sz="1000" b="1" dirty="0">
                <a:solidFill>
                  <a:srgbClr val="535E6A"/>
                </a:solidFill>
              </a:endParaRPr>
            </a:p>
          </p:txBody>
        </p:sp>
        <p:sp>
          <p:nvSpPr>
            <p:cNvPr id="86" name="ZoneTexte 85"/>
            <p:cNvSpPr txBox="1"/>
            <p:nvPr/>
          </p:nvSpPr>
          <p:spPr>
            <a:xfrm>
              <a:off x="6938071" y="2639448"/>
              <a:ext cx="1730961" cy="853940"/>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dirty="0">
                  <a:solidFill>
                    <a:srgbClr val="535E6A"/>
                  </a:solidFill>
                </a:rPr>
                <a:t>Licensing</a:t>
              </a:r>
            </a:p>
            <a:p>
              <a:pPr marL="252000" indent="-252000">
                <a:spcBef>
                  <a:spcPts val="500"/>
                </a:spcBef>
                <a:buFont typeface="Wingdings" panose="05000000000000000000" pitchFamily="2" charset="2"/>
                <a:buChar char="ü"/>
              </a:pPr>
              <a:r>
                <a:rPr lang="en-GB" sz="800" b="1" dirty="0">
                  <a:solidFill>
                    <a:srgbClr val="535E6A"/>
                  </a:solidFill>
                </a:rPr>
                <a:t>User Authorizations</a:t>
              </a:r>
            </a:p>
            <a:p>
              <a:pPr marL="252000" indent="-252000">
                <a:spcBef>
                  <a:spcPts val="500"/>
                </a:spcBef>
                <a:buFont typeface="Wingdings" panose="05000000000000000000" pitchFamily="2" charset="2"/>
                <a:buChar char="ü"/>
              </a:pPr>
              <a:r>
                <a:rPr lang="en-GB" sz="800" b="1" dirty="0">
                  <a:solidFill>
                    <a:srgbClr val="535E6A"/>
                  </a:solidFill>
                </a:rPr>
                <a:t>System logging (SQL)</a:t>
              </a:r>
            </a:p>
            <a:p>
              <a:pPr marL="252000" indent="-252000">
                <a:spcBef>
                  <a:spcPts val="500"/>
                </a:spcBef>
                <a:buFont typeface="Wingdings" panose="05000000000000000000" pitchFamily="2" charset="2"/>
                <a:buChar char="ü"/>
              </a:pPr>
              <a:r>
                <a:rPr lang="en-GB" sz="800" b="1" dirty="0">
                  <a:solidFill>
                    <a:srgbClr val="535E6A"/>
                  </a:solidFill>
                </a:rPr>
                <a:t>Alarm management</a:t>
              </a:r>
            </a:p>
            <a:p>
              <a:pPr marL="252000" indent="-252000">
                <a:spcBef>
                  <a:spcPts val="500"/>
                </a:spcBef>
                <a:buFont typeface="Wingdings" panose="05000000000000000000" pitchFamily="2" charset="2"/>
                <a:buChar char="ü"/>
              </a:pPr>
              <a:r>
                <a:rPr lang="en-GB" sz="800" b="1" dirty="0">
                  <a:solidFill>
                    <a:srgbClr val="535E6A"/>
                  </a:solidFill>
                </a:rPr>
                <a:t>Configuration management</a:t>
              </a:r>
            </a:p>
          </p:txBody>
        </p:sp>
      </p:grpSp>
      <p:grpSp>
        <p:nvGrpSpPr>
          <p:cNvPr id="19" name="Groupe 18"/>
          <p:cNvGrpSpPr>
            <a:grpSpLocks noChangeAspect="1"/>
          </p:cNvGrpSpPr>
          <p:nvPr/>
        </p:nvGrpSpPr>
        <p:grpSpPr>
          <a:xfrm>
            <a:off x="1201254" y="3098620"/>
            <a:ext cx="1604012" cy="765555"/>
            <a:chOff x="3615486" y="2758444"/>
            <a:chExt cx="2014553" cy="961496"/>
          </a:xfrm>
        </p:grpSpPr>
        <p:pic>
          <p:nvPicPr>
            <p:cNvPr id="17" name="2 Ecrans.png"/>
            <p:cNvPicPr>
              <a:picLocks noChangeAspect="1"/>
            </p:cNvPicPr>
            <p:nvPr/>
          </p:nvPicPr>
          <p:blipFill>
            <a:blip r:embed="rId9"/>
            <a:stretch>
              <a:fillRect/>
            </a:stretch>
          </p:blipFill>
          <p:spPr>
            <a:xfrm>
              <a:off x="3615486" y="2758444"/>
              <a:ext cx="1463145" cy="961496"/>
            </a:xfrm>
            <a:prstGeom prst="rect">
              <a:avLst/>
            </a:prstGeom>
            <a:ln w="25400">
              <a:miter lim="400000"/>
            </a:ln>
          </p:spPr>
        </p:pic>
        <p:pic>
          <p:nvPicPr>
            <p:cNvPr id="18" name="GEN_STATION DE TRAVAIL.png"/>
            <p:cNvPicPr>
              <a:picLocks noChangeAspect="1"/>
            </p:cNvPicPr>
            <p:nvPr/>
          </p:nvPicPr>
          <p:blipFill>
            <a:blip r:embed="rId10"/>
            <a:stretch>
              <a:fillRect/>
            </a:stretch>
          </p:blipFill>
          <p:spPr>
            <a:xfrm>
              <a:off x="5053040" y="2774236"/>
              <a:ext cx="576999" cy="945704"/>
            </a:xfrm>
            <a:prstGeom prst="rect">
              <a:avLst/>
            </a:prstGeom>
            <a:ln w="25400">
              <a:miter lim="400000"/>
            </a:ln>
          </p:spPr>
        </p:pic>
      </p:grpSp>
      <p:sp>
        <p:nvSpPr>
          <p:cNvPr id="87" name="ZoneTexte 86"/>
          <p:cNvSpPr txBox="1"/>
          <p:nvPr>
            <p:custDataLst>
              <p:tags r:id="rId4"/>
            </p:custDataLst>
          </p:nvPr>
        </p:nvSpPr>
        <p:spPr>
          <a:xfrm>
            <a:off x="1403874" y="3856191"/>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nvGrpSpPr>
          <p:cNvPr id="107" name="Groupe 106"/>
          <p:cNvGrpSpPr/>
          <p:nvPr/>
        </p:nvGrpSpPr>
        <p:grpSpPr>
          <a:xfrm>
            <a:off x="4735969" y="1374342"/>
            <a:ext cx="1487416" cy="564932"/>
            <a:chOff x="2663491" y="2740757"/>
            <a:chExt cx="1487416" cy="564932"/>
          </a:xfrm>
        </p:grpSpPr>
        <p:pic>
          <p:nvPicPr>
            <p:cNvPr id="14" name="Picture 4" descr="http://media.ldlc.com/ld3/zoom/2010/LD0000831869.jpg"/>
            <p:cNvPicPr>
              <a:picLocks noChangeAspect="1" noChangeArrowheads="1"/>
            </p:cNvPicPr>
            <p:nvPr/>
          </p:nvPicPr>
          <p:blipFill rotWithShape="1">
            <a:blip r:embed="rId11"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95" name="Forme libre 94"/>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98" name="Forme libre 97"/>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00" name="Connecteur droit 99"/>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03" name="Forme libre 102"/>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06" name="Forme libre 105"/>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pic>
        <p:nvPicPr>
          <p:cNvPr id="40" name="VS_VJD 8000.png"/>
          <p:cNvPicPr>
            <a:picLocks noChangeAspect="1"/>
          </p:cNvPicPr>
          <p:nvPr/>
        </p:nvPicPr>
        <p:blipFill>
          <a:blip r:embed="rId12"/>
          <a:stretch>
            <a:fillRect/>
          </a:stretch>
        </p:blipFill>
        <p:spPr>
          <a:xfrm>
            <a:off x="2317881" y="4526384"/>
            <a:ext cx="748908" cy="441856"/>
          </a:xfrm>
          <a:prstGeom prst="rect">
            <a:avLst/>
          </a:prstGeom>
          <a:ln w="25400">
            <a:miter lim="400000"/>
          </a:ln>
        </p:spPr>
      </p:pic>
      <p:grpSp>
        <p:nvGrpSpPr>
          <p:cNvPr id="42" name="Group 50"/>
          <p:cNvGrpSpPr>
            <a:grpSpLocks noChangeAspect="1"/>
          </p:cNvGrpSpPr>
          <p:nvPr/>
        </p:nvGrpSpPr>
        <p:grpSpPr>
          <a:xfrm>
            <a:off x="1271402" y="4236370"/>
            <a:ext cx="970177" cy="742023"/>
            <a:chOff x="0" y="0"/>
            <a:chExt cx="3121084" cy="2387106"/>
          </a:xfrm>
        </p:grpSpPr>
        <p:pic>
          <p:nvPicPr>
            <p:cNvPr id="43" name="GEN_ECRAN parallel.png"/>
            <p:cNvPicPr/>
            <p:nvPr/>
          </p:nvPicPr>
          <p:blipFill>
            <a:blip r:embed="rId13"/>
            <a:stretch>
              <a:fillRect/>
            </a:stretch>
          </p:blipFill>
          <p:spPr>
            <a:xfrm>
              <a:off x="1241" y="997659"/>
              <a:ext cx="1561529" cy="1198811"/>
            </a:xfrm>
            <a:prstGeom prst="rect">
              <a:avLst/>
            </a:prstGeom>
            <a:ln w="25400" cap="flat">
              <a:noFill/>
              <a:miter lim="400000"/>
            </a:ln>
            <a:effectLst/>
          </p:spPr>
        </p:pic>
        <p:pic>
          <p:nvPicPr>
            <p:cNvPr id="44" name="GEN_ECRAN parallel.png0"/>
            <p:cNvPicPr/>
            <p:nvPr/>
          </p:nvPicPr>
          <p:blipFill>
            <a:blip r:embed="rId13"/>
            <a:stretch>
              <a:fillRect/>
            </a:stretch>
          </p:blipFill>
          <p:spPr>
            <a:xfrm>
              <a:off x="0" y="0"/>
              <a:ext cx="1561528" cy="1198811"/>
            </a:xfrm>
            <a:prstGeom prst="rect">
              <a:avLst/>
            </a:prstGeom>
            <a:ln w="25400" cap="flat">
              <a:noFill/>
              <a:miter lim="400000"/>
            </a:ln>
            <a:effectLst/>
          </p:spPr>
        </p:pic>
        <p:pic>
          <p:nvPicPr>
            <p:cNvPr id="45" name="GEN_ECRAN parallel.png00"/>
            <p:cNvPicPr/>
            <p:nvPr/>
          </p:nvPicPr>
          <p:blipFill>
            <a:blip r:embed="rId13"/>
            <a:stretch>
              <a:fillRect/>
            </a:stretch>
          </p:blipFill>
          <p:spPr>
            <a:xfrm>
              <a:off x="1559556" y="180452"/>
              <a:ext cx="1561529" cy="1198812"/>
            </a:xfrm>
            <a:prstGeom prst="rect">
              <a:avLst/>
            </a:prstGeom>
            <a:ln w="25400" cap="flat">
              <a:noFill/>
              <a:miter lim="400000"/>
            </a:ln>
            <a:effectLst/>
          </p:spPr>
        </p:pic>
        <p:pic>
          <p:nvPicPr>
            <p:cNvPr id="46" name="GEN_ECRAN parallel.png000"/>
            <p:cNvPicPr/>
            <p:nvPr/>
          </p:nvPicPr>
          <p:blipFill>
            <a:blip r:embed="rId13"/>
            <a:stretch>
              <a:fillRect/>
            </a:stretch>
          </p:blipFill>
          <p:spPr>
            <a:xfrm>
              <a:off x="1559556" y="1188295"/>
              <a:ext cx="1561529" cy="1198812"/>
            </a:xfrm>
            <a:prstGeom prst="rect">
              <a:avLst/>
            </a:prstGeom>
            <a:ln w="25400" cap="flat">
              <a:noFill/>
              <a:miter lim="400000"/>
            </a:ln>
            <a:effectLst/>
          </p:spPr>
        </p:pic>
      </p:grpSp>
      <p:sp>
        <p:nvSpPr>
          <p:cNvPr id="47" name="ZoneTexte 46"/>
          <p:cNvSpPr txBox="1"/>
          <p:nvPr/>
        </p:nvSpPr>
        <p:spPr>
          <a:xfrm>
            <a:off x="1403873" y="503720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Monitor Wall</a:t>
            </a:r>
            <a:endParaRPr lang="en-GB" sz="1000" b="1" dirty="0">
              <a:solidFill>
                <a:srgbClr val="535E6A"/>
              </a:solidFill>
            </a:endParaRPr>
          </a:p>
        </p:txBody>
      </p:sp>
      <p:grpSp>
        <p:nvGrpSpPr>
          <p:cNvPr id="21" name="Groupe 20"/>
          <p:cNvGrpSpPr/>
          <p:nvPr/>
        </p:nvGrpSpPr>
        <p:grpSpPr>
          <a:xfrm>
            <a:off x="7600524" y="3407999"/>
            <a:ext cx="2809463" cy="829413"/>
            <a:chOff x="6414547" y="3686129"/>
            <a:chExt cx="2809463" cy="829413"/>
          </a:xfrm>
        </p:grpSpPr>
        <p:pic>
          <p:nvPicPr>
            <p:cNvPr id="48" name="VS_BAIE iSCSI_E-Series.png"/>
            <p:cNvPicPr>
              <a:picLocks noChangeAspect="1"/>
            </p:cNvPicPr>
            <p:nvPr/>
          </p:nvPicPr>
          <p:blipFill>
            <a:blip r:embed="rId14"/>
            <a:stretch>
              <a:fillRect/>
            </a:stretch>
          </p:blipFill>
          <p:spPr>
            <a:xfrm>
              <a:off x="6414548" y="3686129"/>
              <a:ext cx="1259235" cy="590465"/>
            </a:xfrm>
            <a:prstGeom prst="rect">
              <a:avLst/>
            </a:prstGeom>
            <a:ln w="25400">
              <a:miter lim="400000"/>
            </a:ln>
          </p:spPr>
        </p:pic>
        <p:sp>
          <p:nvSpPr>
            <p:cNvPr id="49" name="ZoneTexte 48"/>
            <p:cNvSpPr txBox="1"/>
            <p:nvPr/>
          </p:nvSpPr>
          <p:spPr>
            <a:xfrm>
              <a:off x="6414547" y="4313037"/>
              <a:ext cx="1252033" cy="202505"/>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DSA E-series</a:t>
              </a:r>
            </a:p>
          </p:txBody>
        </p:sp>
        <p:sp>
          <p:nvSpPr>
            <p:cNvPr id="50" name="ZoneTexte 49"/>
            <p:cNvSpPr txBox="1"/>
            <p:nvPr/>
          </p:nvSpPr>
          <p:spPr>
            <a:xfrm>
              <a:off x="7693120" y="3686129"/>
              <a:ext cx="1530890" cy="627743"/>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dirty="0">
                  <a:solidFill>
                    <a:srgbClr val="535E6A"/>
                  </a:solidFill>
                </a:rPr>
                <a:t>iSCSI only</a:t>
              </a:r>
            </a:p>
            <a:p>
              <a:pPr marL="252000" indent="-252000">
                <a:spcBef>
                  <a:spcPts val="500"/>
                </a:spcBef>
                <a:buFont typeface="Wingdings" panose="05000000000000000000" pitchFamily="2" charset="2"/>
                <a:buChar char="ü"/>
              </a:pPr>
              <a:r>
                <a:rPr lang="en-GB" sz="800" b="1" dirty="0">
                  <a:solidFill>
                    <a:srgbClr val="535E6A"/>
                  </a:solidFill>
                </a:rPr>
                <a:t>HIGH DENSITY</a:t>
              </a:r>
            </a:p>
            <a:p>
              <a:pPr marL="252000" indent="-252000">
                <a:spcBef>
                  <a:spcPts val="500"/>
                </a:spcBef>
                <a:buFont typeface="Wingdings" panose="05000000000000000000" pitchFamily="2" charset="2"/>
                <a:buChar char="ü"/>
              </a:pPr>
              <a:r>
                <a:rPr lang="en-GB" sz="800" b="1" dirty="0">
                  <a:solidFill>
                    <a:srgbClr val="535E6A"/>
                  </a:solidFill>
                </a:rPr>
                <a:t>1250 MB WRITE/READ</a:t>
              </a:r>
            </a:p>
            <a:p>
              <a:pPr marL="252000" indent="-252000">
                <a:spcBef>
                  <a:spcPts val="500"/>
                </a:spcBef>
                <a:buFont typeface="Wingdings" panose="05000000000000000000" pitchFamily="2" charset="2"/>
                <a:buChar char="ü"/>
              </a:pPr>
              <a:r>
                <a:rPr lang="en-GB" sz="800" b="1" dirty="0">
                  <a:solidFill>
                    <a:srgbClr val="535E6A"/>
                  </a:solidFill>
                </a:rPr>
                <a:t>Support VRM based Multipathing for cameras</a:t>
              </a:r>
            </a:p>
          </p:txBody>
        </p:sp>
      </p:grpSp>
      <p:grpSp>
        <p:nvGrpSpPr>
          <p:cNvPr id="22" name="Groupe 21"/>
          <p:cNvGrpSpPr/>
          <p:nvPr/>
        </p:nvGrpSpPr>
        <p:grpSpPr>
          <a:xfrm>
            <a:off x="7600146" y="1251156"/>
            <a:ext cx="3179678" cy="862947"/>
            <a:chOff x="7389260" y="4499880"/>
            <a:chExt cx="3179678" cy="862947"/>
          </a:xfrm>
        </p:grpSpPr>
        <p:pic>
          <p:nvPicPr>
            <p:cNvPr id="52" name="GEN_SERVEUR HP S380.png0"/>
            <p:cNvPicPr>
              <a:picLocks noChangeAspect="1"/>
            </p:cNvPicPr>
            <p:nvPr/>
          </p:nvPicPr>
          <p:blipFill>
            <a:blip r:embed="rId8"/>
            <a:stretch>
              <a:fillRect/>
            </a:stretch>
          </p:blipFill>
          <p:spPr>
            <a:xfrm>
              <a:off x="7395005" y="4547031"/>
              <a:ext cx="1250196" cy="587758"/>
            </a:xfrm>
            <a:prstGeom prst="rect">
              <a:avLst/>
            </a:prstGeom>
            <a:ln w="25400">
              <a:miter lim="400000"/>
            </a:ln>
          </p:spPr>
        </p:pic>
        <p:sp>
          <p:nvSpPr>
            <p:cNvPr id="53" name="ZoneTexte 52"/>
            <p:cNvSpPr txBox="1"/>
            <p:nvPr/>
          </p:nvSpPr>
          <p:spPr>
            <a:xfrm>
              <a:off x="7389260" y="5112819"/>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endParaRPr lang="en-GB" sz="1000" b="1" dirty="0">
                <a:solidFill>
                  <a:srgbClr val="535E6A"/>
                </a:solidFill>
              </a:endParaRPr>
            </a:p>
          </p:txBody>
        </p:sp>
        <p:sp>
          <p:nvSpPr>
            <p:cNvPr id="54" name="ZoneTexte 53"/>
            <p:cNvSpPr txBox="1"/>
            <p:nvPr/>
          </p:nvSpPr>
          <p:spPr>
            <a:xfrm>
              <a:off x="8663778" y="4499880"/>
              <a:ext cx="1905160" cy="627743"/>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dirty="0">
                  <a:solidFill>
                    <a:srgbClr val="535E6A"/>
                  </a:solidFill>
                </a:rPr>
                <a:t>RECORDING MANAGEMENT</a:t>
              </a:r>
            </a:p>
            <a:p>
              <a:pPr marL="252000" indent="-252000">
                <a:spcBef>
                  <a:spcPts val="500"/>
                </a:spcBef>
                <a:buFont typeface="Wingdings" panose="05000000000000000000" pitchFamily="2" charset="2"/>
                <a:buChar char="ü"/>
              </a:pPr>
              <a:r>
                <a:rPr lang="en-GB" sz="800" b="1" dirty="0">
                  <a:solidFill>
                    <a:srgbClr val="535E6A"/>
                  </a:solidFill>
                </a:rPr>
                <a:t>2000 CAMERAS</a:t>
              </a:r>
            </a:p>
            <a:p>
              <a:pPr marL="252000" indent="-252000">
                <a:spcBef>
                  <a:spcPts val="500"/>
                </a:spcBef>
                <a:buFont typeface="Wingdings" panose="05000000000000000000" pitchFamily="2" charset="2"/>
                <a:buChar char="ü"/>
              </a:pPr>
              <a:r>
                <a:rPr lang="en-GB" sz="800" b="1" dirty="0">
                  <a:solidFill>
                    <a:srgbClr val="535E6A"/>
                  </a:solidFill>
                </a:rPr>
                <a:t>2 MILLION OF 1Gbit/s BLOCKS</a:t>
              </a:r>
            </a:p>
            <a:p>
              <a:pPr marL="252000" indent="-252000">
                <a:spcBef>
                  <a:spcPts val="500"/>
                </a:spcBef>
                <a:buFont typeface="Wingdings" panose="05000000000000000000" pitchFamily="2" charset="2"/>
                <a:buChar char="ü"/>
              </a:pPr>
              <a:r>
                <a:rPr lang="en-GB" sz="800" b="1" dirty="0">
                  <a:solidFill>
                    <a:srgbClr val="535E6A"/>
                  </a:solidFill>
                </a:rPr>
                <a:t>STORAGE VIRTUALIZATION</a:t>
              </a:r>
            </a:p>
          </p:txBody>
        </p:sp>
      </p:grpSp>
      <p:cxnSp>
        <p:nvCxnSpPr>
          <p:cNvPr id="62" name="Connecteur droit 61"/>
          <p:cNvCxnSpPr/>
          <p:nvPr/>
        </p:nvCxnSpPr>
        <p:spPr>
          <a:xfrm flipV="1">
            <a:off x="3225539" y="1593252"/>
            <a:ext cx="1244799" cy="1"/>
          </a:xfrm>
          <a:prstGeom prst="line">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65" name="Groupe 64"/>
          <p:cNvGrpSpPr/>
          <p:nvPr/>
        </p:nvGrpSpPr>
        <p:grpSpPr>
          <a:xfrm>
            <a:off x="4701351" y="2918712"/>
            <a:ext cx="1487416" cy="564932"/>
            <a:chOff x="2663491" y="2740757"/>
            <a:chExt cx="1487416" cy="564932"/>
          </a:xfrm>
        </p:grpSpPr>
        <p:pic>
          <p:nvPicPr>
            <p:cNvPr id="66" name="Picture 40" descr="http://media.ldlc.com/ld3/zoom/2010/LD0000831869.jpg"/>
            <p:cNvPicPr>
              <a:picLocks noChangeAspect="1" noChangeArrowheads="1"/>
            </p:cNvPicPr>
            <p:nvPr/>
          </p:nvPicPr>
          <p:blipFill rotWithShape="1">
            <a:blip r:embed="rId11"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70" name="Forme libre 69"/>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1" name="Forme libre 70"/>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73" name="Connecteur droit 7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75" name="Forme libre 74"/>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6" name="Forme libre 75"/>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90" name="Connecteur droit 89"/>
          <p:cNvCxnSpPr/>
          <p:nvPr/>
        </p:nvCxnSpPr>
        <p:spPr>
          <a:xfrm flipV="1">
            <a:off x="5928912" y="2027432"/>
            <a:ext cx="1" cy="810492"/>
          </a:xfrm>
          <a:prstGeom prst="line">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1" name="Connecteur droit 90"/>
          <p:cNvCxnSpPr/>
          <p:nvPr/>
        </p:nvCxnSpPr>
        <p:spPr>
          <a:xfrm flipV="1">
            <a:off x="6293600" y="1586599"/>
            <a:ext cx="1244799" cy="1"/>
          </a:xfrm>
          <a:prstGeom prst="line">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6" name="Connecteur en angle 95"/>
          <p:cNvCxnSpPr/>
          <p:nvPr/>
        </p:nvCxnSpPr>
        <p:spPr>
          <a:xfrm flipV="1">
            <a:off x="3216324" y="1857252"/>
            <a:ext cx="1253355" cy="773137"/>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7" name="Connecteur en angle 96"/>
          <p:cNvCxnSpPr/>
          <p:nvPr/>
        </p:nvCxnSpPr>
        <p:spPr>
          <a:xfrm flipV="1">
            <a:off x="3225539" y="2994341"/>
            <a:ext cx="1253355" cy="773137"/>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pic>
        <p:nvPicPr>
          <p:cNvPr id="108" name="GEN_SERVEUR HP S380.png000"/>
          <p:cNvPicPr>
            <a:picLocks noChangeAspect="1"/>
          </p:cNvPicPr>
          <p:nvPr/>
        </p:nvPicPr>
        <p:blipFill>
          <a:blip r:embed="rId8"/>
          <a:stretch>
            <a:fillRect/>
          </a:stretch>
        </p:blipFill>
        <p:spPr>
          <a:xfrm>
            <a:off x="7606269" y="4683927"/>
            <a:ext cx="1250196" cy="587758"/>
          </a:xfrm>
          <a:prstGeom prst="rect">
            <a:avLst/>
          </a:prstGeom>
          <a:ln w="25400">
            <a:miter lim="400000"/>
          </a:ln>
        </p:spPr>
      </p:pic>
      <p:sp>
        <p:nvSpPr>
          <p:cNvPr id="109" name="ZoneTexte 108"/>
          <p:cNvSpPr txBox="1"/>
          <p:nvPr/>
        </p:nvSpPr>
        <p:spPr>
          <a:xfrm>
            <a:off x="7600524" y="5249715"/>
            <a:ext cx="1255941" cy="34738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Video Streaming Gateway</a:t>
            </a:r>
            <a:endParaRPr lang="en-GB" sz="1000" b="1" dirty="0">
              <a:solidFill>
                <a:srgbClr val="535E6A"/>
              </a:solidFill>
            </a:endParaRPr>
          </a:p>
        </p:txBody>
      </p:sp>
      <p:sp>
        <p:nvSpPr>
          <p:cNvPr id="110" name="ZoneTexte 109"/>
          <p:cNvSpPr txBox="1"/>
          <p:nvPr/>
        </p:nvSpPr>
        <p:spPr>
          <a:xfrm>
            <a:off x="8881679" y="4661382"/>
            <a:ext cx="1905160" cy="855690"/>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dirty="0">
                <a:solidFill>
                  <a:srgbClr val="535E6A"/>
                </a:solidFill>
              </a:rPr>
              <a:t>ONVIF CAMERAS</a:t>
            </a:r>
          </a:p>
          <a:p>
            <a:pPr marL="252000" indent="-252000">
              <a:spcBef>
                <a:spcPts val="500"/>
              </a:spcBef>
              <a:buFont typeface="Wingdings" panose="05000000000000000000" pitchFamily="2" charset="2"/>
              <a:buChar char="ü"/>
            </a:pPr>
            <a:r>
              <a:rPr lang="en-GB" sz="800" b="1" dirty="0">
                <a:solidFill>
                  <a:srgbClr val="535E6A"/>
                </a:solidFill>
              </a:rPr>
              <a:t>H264 via RTSP</a:t>
            </a:r>
          </a:p>
          <a:p>
            <a:pPr marL="252000" indent="-252000">
              <a:spcBef>
                <a:spcPts val="500"/>
              </a:spcBef>
              <a:buFont typeface="Wingdings" panose="05000000000000000000" pitchFamily="2" charset="2"/>
              <a:buChar char="ü"/>
            </a:pPr>
            <a:r>
              <a:rPr lang="en-GB" sz="800" b="1" dirty="0">
                <a:solidFill>
                  <a:srgbClr val="535E6A"/>
                </a:solidFill>
              </a:rPr>
              <a:t>JPEG via HTTP</a:t>
            </a:r>
          </a:p>
          <a:p>
            <a:pPr marL="252000" indent="-252000">
              <a:spcBef>
                <a:spcPts val="500"/>
              </a:spcBef>
              <a:buFont typeface="Wingdings" panose="05000000000000000000" pitchFamily="2" charset="2"/>
              <a:buChar char="ü"/>
            </a:pPr>
            <a:r>
              <a:rPr lang="en-GB" sz="800" b="1" dirty="0">
                <a:solidFill>
                  <a:srgbClr val="535E6A"/>
                </a:solidFill>
              </a:rPr>
              <a:t>32 CHANNELS / VSG</a:t>
            </a:r>
          </a:p>
        </p:txBody>
      </p:sp>
      <p:sp>
        <p:nvSpPr>
          <p:cNvPr id="61" name="Forme libre 60"/>
          <p:cNvSpPr/>
          <p:nvPr/>
        </p:nvSpPr>
        <p:spPr>
          <a:xfrm>
            <a:off x="5848141" y="3526971"/>
            <a:ext cx="2039815" cy="1185706"/>
          </a:xfrm>
          <a:custGeom>
            <a:avLst/>
            <a:gdLst>
              <a:gd name="connsiteX0" fmla="*/ 2039815 w 2039815"/>
              <a:gd name="connsiteY0" fmla="*/ 1185706 h 1185706"/>
              <a:gd name="connsiteX1" fmla="*/ 1657978 w 2039815"/>
              <a:gd name="connsiteY1" fmla="*/ 1185706 h 1185706"/>
              <a:gd name="connsiteX2" fmla="*/ 1668026 w 2039815"/>
              <a:gd name="connsiteY2" fmla="*/ 874207 h 1185706"/>
              <a:gd name="connsiteX3" fmla="*/ 0 w 2039815"/>
              <a:gd name="connsiteY3" fmla="*/ 874207 h 1185706"/>
              <a:gd name="connsiteX4" fmla="*/ 0 w 2039815"/>
              <a:gd name="connsiteY4" fmla="*/ 0 h 118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15" h="1185706">
                <a:moveTo>
                  <a:pt x="2039815" y="1185706"/>
                </a:moveTo>
                <a:lnTo>
                  <a:pt x="1657978" y="1185706"/>
                </a:lnTo>
                <a:lnTo>
                  <a:pt x="1668026" y="874207"/>
                </a:lnTo>
                <a:lnTo>
                  <a:pt x="0" y="874207"/>
                </a:lnTo>
                <a:lnTo>
                  <a:pt x="0" y="0"/>
                </a:lnTo>
              </a:path>
            </a:pathLst>
          </a:custGeom>
          <a:noFill/>
          <a:ln w="25400">
            <a:solidFill>
              <a:srgbClr val="0098D8"/>
            </a:solidFill>
            <a:headEnd type="diamond"/>
            <a:tailEnd type="diamond"/>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01" name="Forme libre 100"/>
          <p:cNvSpPr/>
          <p:nvPr/>
        </p:nvSpPr>
        <p:spPr>
          <a:xfrm>
            <a:off x="3225539" y="3315956"/>
            <a:ext cx="1256026" cy="1436914"/>
          </a:xfrm>
          <a:custGeom>
            <a:avLst/>
            <a:gdLst>
              <a:gd name="connsiteX0" fmla="*/ 0 w 1266092"/>
              <a:gd name="connsiteY0" fmla="*/ 1436914 h 1436914"/>
              <a:gd name="connsiteX1" fmla="*/ 914400 w 1266092"/>
              <a:gd name="connsiteY1" fmla="*/ 1436914 h 1436914"/>
              <a:gd name="connsiteX2" fmla="*/ 914400 w 1266092"/>
              <a:gd name="connsiteY2" fmla="*/ 0 h 1436914"/>
              <a:gd name="connsiteX3" fmla="*/ 1266092 w 1266092"/>
              <a:gd name="connsiteY3" fmla="*/ 0 h 1436914"/>
            </a:gdLst>
            <a:ahLst/>
            <a:cxnLst>
              <a:cxn ang="0">
                <a:pos x="connsiteX0" y="connsiteY0"/>
              </a:cxn>
              <a:cxn ang="0">
                <a:pos x="connsiteX1" y="connsiteY1"/>
              </a:cxn>
              <a:cxn ang="0">
                <a:pos x="connsiteX2" y="connsiteY2"/>
              </a:cxn>
              <a:cxn ang="0">
                <a:pos x="connsiteX3" y="connsiteY3"/>
              </a:cxn>
            </a:cxnLst>
            <a:rect l="l" t="t" r="r" b="b"/>
            <a:pathLst>
              <a:path w="1266092" h="1436914">
                <a:moveTo>
                  <a:pt x="0" y="1436914"/>
                </a:moveTo>
                <a:lnTo>
                  <a:pt x="914400" y="1436914"/>
                </a:lnTo>
                <a:lnTo>
                  <a:pt x="914400" y="0"/>
                </a:lnTo>
                <a:lnTo>
                  <a:pt x="1266092" y="0"/>
                </a:lnTo>
              </a:path>
            </a:pathLst>
          </a:custGeom>
          <a:noFill/>
          <a:ln w="25400">
            <a:solidFill>
              <a:srgbClr val="0098D8"/>
            </a:solidFill>
            <a:headEnd type="diamond"/>
            <a:tailEnd type="diamond"/>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1" name="Forme libre 110"/>
          <p:cNvSpPr/>
          <p:nvPr/>
        </p:nvSpPr>
        <p:spPr>
          <a:xfrm flipH="1">
            <a:off x="6293598" y="3223574"/>
            <a:ext cx="1250483" cy="506605"/>
          </a:xfrm>
          <a:custGeom>
            <a:avLst/>
            <a:gdLst>
              <a:gd name="connsiteX0" fmla="*/ 0 w 1266092"/>
              <a:gd name="connsiteY0" fmla="*/ 1436914 h 1436914"/>
              <a:gd name="connsiteX1" fmla="*/ 914400 w 1266092"/>
              <a:gd name="connsiteY1" fmla="*/ 1436914 h 1436914"/>
              <a:gd name="connsiteX2" fmla="*/ 914400 w 1266092"/>
              <a:gd name="connsiteY2" fmla="*/ 0 h 1436914"/>
              <a:gd name="connsiteX3" fmla="*/ 1266092 w 1266092"/>
              <a:gd name="connsiteY3" fmla="*/ 0 h 1436914"/>
            </a:gdLst>
            <a:ahLst/>
            <a:cxnLst>
              <a:cxn ang="0">
                <a:pos x="connsiteX0" y="connsiteY0"/>
              </a:cxn>
              <a:cxn ang="0">
                <a:pos x="connsiteX1" y="connsiteY1"/>
              </a:cxn>
              <a:cxn ang="0">
                <a:pos x="connsiteX2" y="connsiteY2"/>
              </a:cxn>
              <a:cxn ang="0">
                <a:pos x="connsiteX3" y="connsiteY3"/>
              </a:cxn>
            </a:cxnLst>
            <a:rect l="l" t="t" r="r" b="b"/>
            <a:pathLst>
              <a:path w="1266092" h="1436914">
                <a:moveTo>
                  <a:pt x="0" y="1436914"/>
                </a:moveTo>
                <a:lnTo>
                  <a:pt x="914400" y="1436914"/>
                </a:lnTo>
                <a:lnTo>
                  <a:pt x="914400" y="0"/>
                </a:lnTo>
                <a:lnTo>
                  <a:pt x="1266092" y="0"/>
                </a:lnTo>
              </a:path>
            </a:pathLst>
          </a:custGeom>
          <a:noFill/>
          <a:ln w="25400">
            <a:solidFill>
              <a:srgbClr val="75B840"/>
            </a:solidFill>
            <a:headEnd type="diamond"/>
            <a:tailEnd type="diamond"/>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flipH="1">
            <a:off x="6299343" y="1857251"/>
            <a:ext cx="1250483" cy="660551"/>
          </a:xfrm>
          <a:custGeom>
            <a:avLst/>
            <a:gdLst>
              <a:gd name="connsiteX0" fmla="*/ 0 w 1266092"/>
              <a:gd name="connsiteY0" fmla="*/ 1436914 h 1436914"/>
              <a:gd name="connsiteX1" fmla="*/ 914400 w 1266092"/>
              <a:gd name="connsiteY1" fmla="*/ 1436914 h 1436914"/>
              <a:gd name="connsiteX2" fmla="*/ 914400 w 1266092"/>
              <a:gd name="connsiteY2" fmla="*/ 0 h 1436914"/>
              <a:gd name="connsiteX3" fmla="*/ 1266092 w 1266092"/>
              <a:gd name="connsiteY3" fmla="*/ 0 h 1436914"/>
            </a:gdLst>
            <a:ahLst/>
            <a:cxnLst>
              <a:cxn ang="0">
                <a:pos x="connsiteX0" y="connsiteY0"/>
              </a:cxn>
              <a:cxn ang="0">
                <a:pos x="connsiteX1" y="connsiteY1"/>
              </a:cxn>
              <a:cxn ang="0">
                <a:pos x="connsiteX2" y="connsiteY2"/>
              </a:cxn>
              <a:cxn ang="0">
                <a:pos x="connsiteX3" y="connsiteY3"/>
              </a:cxn>
            </a:cxnLst>
            <a:rect l="l" t="t" r="r" b="b"/>
            <a:pathLst>
              <a:path w="1266092" h="1436914">
                <a:moveTo>
                  <a:pt x="0" y="1436914"/>
                </a:moveTo>
                <a:lnTo>
                  <a:pt x="914400" y="1436914"/>
                </a:lnTo>
                <a:lnTo>
                  <a:pt x="914400" y="0"/>
                </a:lnTo>
                <a:lnTo>
                  <a:pt x="1266092" y="0"/>
                </a:lnTo>
              </a:path>
            </a:pathLst>
          </a:custGeom>
          <a:noFill/>
          <a:ln w="25400">
            <a:solidFill>
              <a:srgbClr val="0098D8"/>
            </a:solidFill>
            <a:headEnd type="diamond"/>
            <a:tailEnd type="diamond"/>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nvGrpSpPr>
          <p:cNvPr id="74" name="Groupe 73"/>
          <p:cNvGrpSpPr>
            <a:grpSpLocks noChangeAspect="1"/>
          </p:cNvGrpSpPr>
          <p:nvPr/>
        </p:nvGrpSpPr>
        <p:grpSpPr>
          <a:xfrm>
            <a:off x="1027952" y="2378416"/>
            <a:ext cx="1938045" cy="474792"/>
            <a:chOff x="2098819" y="1417932"/>
            <a:chExt cx="2624055" cy="642854"/>
          </a:xfrm>
        </p:grpSpPr>
        <p:pic>
          <p:nvPicPr>
            <p:cNvPr id="80" name="VS_DINION_IP_bullet_4000_5000.png"/>
            <p:cNvPicPr>
              <a:picLocks noChangeAspect="1"/>
            </p:cNvPicPr>
            <p:nvPr/>
          </p:nvPicPr>
          <p:blipFill>
            <a:blip r:embed="rId15"/>
            <a:stretch>
              <a:fillRect/>
            </a:stretch>
          </p:blipFill>
          <p:spPr>
            <a:xfrm>
              <a:off x="2957160" y="1421361"/>
              <a:ext cx="718398" cy="538798"/>
            </a:xfrm>
            <a:prstGeom prst="rect">
              <a:avLst/>
            </a:prstGeom>
            <a:ln w="25400">
              <a:miter lim="400000"/>
            </a:ln>
          </p:spPr>
        </p:pic>
        <p:pic>
          <p:nvPicPr>
            <p:cNvPr id="81" name="VS_FLEXIDOME panoramic 7000.png"/>
            <p:cNvPicPr>
              <a:picLocks noChangeAspect="1"/>
            </p:cNvPicPr>
            <p:nvPr/>
          </p:nvPicPr>
          <p:blipFill>
            <a:blip r:embed="rId16"/>
            <a:stretch>
              <a:fillRect/>
            </a:stretch>
          </p:blipFill>
          <p:spPr>
            <a:xfrm>
              <a:off x="2098819" y="1445342"/>
              <a:ext cx="664232" cy="498174"/>
            </a:xfrm>
            <a:prstGeom prst="rect">
              <a:avLst/>
            </a:prstGeom>
            <a:ln w="25400">
              <a:miter lim="400000"/>
            </a:ln>
          </p:spPr>
        </p:pic>
        <p:pic>
          <p:nvPicPr>
            <p:cNvPr id="82" name="VS_AUTODOME 7000.png"/>
            <p:cNvPicPr>
              <a:picLocks noChangeAspect="1"/>
            </p:cNvPicPr>
            <p:nvPr/>
          </p:nvPicPr>
          <p:blipFill>
            <a:blip r:embed="rId17"/>
            <a:stretch>
              <a:fillRect/>
            </a:stretch>
          </p:blipFill>
          <p:spPr>
            <a:xfrm>
              <a:off x="3919306" y="1417932"/>
              <a:ext cx="803568" cy="642854"/>
            </a:xfrm>
            <a:prstGeom prst="rect">
              <a:avLst/>
            </a:prstGeom>
            <a:ln w="25400">
              <a:miter lim="400000"/>
            </a:ln>
          </p:spPr>
        </p:pic>
      </p:grpSp>
      <p:sp>
        <p:nvSpPr>
          <p:cNvPr id="92" name="Chapter_titleonly">
            <a:extLst>
              <a:ext uri="{FF2B5EF4-FFF2-40B4-BE49-F238E27FC236}">
                <a16:creationId xmlns:a16="http://schemas.microsoft.com/office/drawing/2014/main" id="{795ABA3D-D6DA-4FFF-80D8-2C3FE075F8ED}"/>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59F4FED6-9824-4D52-98B6-6629D3C9F533}"/>
              </a:ext>
            </a:extLst>
          </p:cNvPr>
          <p:cNvSpPr>
            <a:spLocks noGrp="1"/>
          </p:cNvSpPr>
          <p:nvPr>
            <p:ph type="sldNum" sz="quarter" idx="12"/>
          </p:nvPr>
        </p:nvSpPr>
        <p:spPr/>
        <p:txBody>
          <a:bodyPr/>
          <a:lstStyle/>
          <a:p>
            <a:fld id="{4898AEC0-503E-4FA4-859C-D0F72D6E3F79}" type="slidenum">
              <a:rPr lang="en-US" noProof="1" smtClean="0"/>
              <a:pPr/>
              <a:t>2</a:t>
            </a:fld>
            <a:endParaRPr lang="en-US" noProof="1"/>
          </a:p>
        </p:txBody>
      </p:sp>
    </p:spTree>
    <p:custDataLst>
      <p:tags r:id="rId2"/>
    </p:custDataLst>
    <p:extLst>
      <p:ext uri="{BB962C8B-B14F-4D97-AF65-F5344CB8AC3E}">
        <p14:creationId xmlns:p14="http://schemas.microsoft.com/office/powerpoint/2010/main" val="130991388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C6C926B-DD0C-4991-A69B-F37E5CD359A1}"/>
              </a:ext>
            </a:extLst>
          </p:cNvPr>
          <p:cNvSpPr>
            <a:spLocks noGrp="1"/>
          </p:cNvSpPr>
          <p:nvPr>
            <p:ph type="body" sz="quarter" idx="15"/>
          </p:nvPr>
        </p:nvSpPr>
        <p:spPr/>
        <p:txBody>
          <a:bodyPr/>
          <a:lstStyle/>
          <a:p>
            <a:r>
              <a:rPr lang="en-GB" dirty="0"/>
              <a:t>BVMS</a:t>
            </a:r>
            <a:r>
              <a:rPr lang="pl-PL" dirty="0"/>
              <a:t> APPLIANCES</a:t>
            </a:r>
          </a:p>
          <a:p>
            <a:r>
              <a:rPr lang="pl-PL" sz="3200" b="0" dirty="0"/>
              <a:t>DIVAR IP all-in-one 4000</a:t>
            </a:r>
          </a:p>
          <a:p>
            <a:r>
              <a:rPr lang="pl-PL" sz="3200" b="0" dirty="0"/>
              <a:t>DIVAR IP all-in-one 6000 / 7000</a:t>
            </a:r>
            <a:endParaRPr lang="de-DE" sz="3200" b="0" dirty="0"/>
          </a:p>
          <a:p>
            <a:endParaRPr lang="de-DE" sz="3600" b="0" dirty="0"/>
          </a:p>
        </p:txBody>
      </p:sp>
    </p:spTree>
    <p:custDataLst>
      <p:tags r:id="rId2"/>
    </p:custDataLst>
    <p:extLst>
      <p:ext uri="{BB962C8B-B14F-4D97-AF65-F5344CB8AC3E}">
        <p14:creationId xmlns:p14="http://schemas.microsoft.com/office/powerpoint/2010/main" val="192035811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DIVAR IP AIO </a:t>
            </a:r>
            <a:r>
              <a:rPr lang="pl-PL" dirty="0"/>
              <a:t>4</a:t>
            </a:r>
            <a:r>
              <a:rPr lang="en-GB" dirty="0"/>
              <a:t>000</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042648" y="2662442"/>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grpSp>
        <p:nvGrpSpPr>
          <p:cNvPr id="124" name="Groupe 123"/>
          <p:cNvGrpSpPr>
            <a:grpSpLocks noChangeAspect="1"/>
          </p:cNvGrpSpPr>
          <p:nvPr/>
        </p:nvGrpSpPr>
        <p:grpSpPr>
          <a:xfrm>
            <a:off x="1147560" y="1424940"/>
            <a:ext cx="1938045" cy="474792"/>
            <a:chOff x="2098819" y="1417932"/>
            <a:chExt cx="2624055" cy="642854"/>
          </a:xfrm>
        </p:grpSpPr>
        <p:pic>
          <p:nvPicPr>
            <p:cNvPr id="125" name="VS_DINION_IP_bullet_4000_5000.png"/>
            <p:cNvPicPr>
              <a:picLocks noChangeAspect="1"/>
            </p:cNvPicPr>
            <p:nvPr/>
          </p:nvPicPr>
          <p:blipFill>
            <a:blip r:embed="rId9"/>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0"/>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1"/>
            <a:stretch>
              <a:fillRect/>
            </a:stretch>
          </p:blipFill>
          <p:spPr>
            <a:xfrm>
              <a:off x="3919306" y="1417932"/>
              <a:ext cx="803568" cy="642854"/>
            </a:xfrm>
            <a:prstGeom prst="rect">
              <a:avLst/>
            </a:prstGeom>
            <a:ln w="25400">
              <a:miter lim="400000"/>
            </a:ln>
          </p:spPr>
        </p:pic>
      </p:grpSp>
      <p:cxnSp>
        <p:nvCxnSpPr>
          <p:cNvPr id="129" name="Connecteur en angle 128"/>
          <p:cNvCxnSpPr/>
          <p:nvPr/>
        </p:nvCxnSpPr>
        <p:spPr>
          <a:xfrm>
            <a:off x="3335714" y="1662336"/>
            <a:ext cx="1223109" cy="1034359"/>
          </a:xfrm>
          <a:prstGeom prst="bentConnector3">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0" name="Connecteur en angle 129"/>
          <p:cNvCxnSpPr/>
          <p:nvPr/>
        </p:nvCxnSpPr>
        <p:spPr>
          <a:xfrm>
            <a:off x="3335714" y="1825412"/>
            <a:ext cx="1223109" cy="1035675"/>
          </a:xfrm>
          <a:prstGeom prst="bentConnector3">
            <a:avLst>
              <a:gd name="adj1" fmla="val 34391"/>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6" name="Connecteur en angle 135"/>
          <p:cNvCxnSpPr/>
          <p:nvPr/>
        </p:nvCxnSpPr>
        <p:spPr>
          <a:xfrm>
            <a:off x="3335714" y="1495424"/>
            <a:ext cx="1223109" cy="1034359"/>
          </a:xfrm>
          <a:prstGeom prst="bentConnector3">
            <a:avLst>
              <a:gd name="adj1" fmla="val 65609"/>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53" name="Connecteur en angle 152"/>
          <p:cNvCxnSpPr/>
          <p:nvPr/>
        </p:nvCxnSpPr>
        <p:spPr>
          <a:xfrm rot="16200000" flipV="1">
            <a:off x="5643320" y="1978416"/>
            <a:ext cx="724560" cy="16162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42" name="Connecteur en angle 41"/>
          <p:cNvCxnSpPr/>
          <p:nvPr/>
        </p:nvCxnSpPr>
        <p:spPr>
          <a:xfrm flipV="1">
            <a:off x="3231059" y="2962609"/>
            <a:ext cx="1732827" cy="277787"/>
          </a:xfrm>
          <a:prstGeom prst="bentConnector3">
            <a:avLst>
              <a:gd name="adj1" fmla="val 9987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57" name="Rectangle à coins arrondis 56"/>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58" name="ZoneTexte 57"/>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CAMERAS</a:t>
            </a:r>
          </a:p>
          <a:p>
            <a:pPr algn="ctr">
              <a:spcBef>
                <a:spcPts val="500"/>
              </a:spcBef>
            </a:pPr>
            <a:r>
              <a:rPr lang="pl-PL" sz="1200" b="1" dirty="0">
                <a:solidFill>
                  <a:srgbClr val="FFFFFF"/>
                </a:solidFill>
              </a:rPr>
              <a:t>3</a:t>
            </a:r>
            <a:r>
              <a:rPr lang="en-GB" sz="1200" b="1" dirty="0">
                <a:solidFill>
                  <a:srgbClr val="FFFFFF"/>
                </a:solidFill>
              </a:rPr>
              <a:t>2</a:t>
            </a:r>
          </a:p>
          <a:p>
            <a:pPr algn="ctr">
              <a:spcBef>
                <a:spcPts val="500"/>
              </a:spcBef>
            </a:pPr>
            <a:r>
              <a:rPr lang="en-GB" sz="800" b="1" dirty="0">
                <a:solidFill>
                  <a:srgbClr val="FFFFFF"/>
                </a:solidFill>
              </a:rPr>
              <a:t>max</a:t>
            </a:r>
          </a:p>
        </p:txBody>
      </p:sp>
      <p:sp>
        <p:nvSpPr>
          <p:cNvPr id="59" name="Rectangle à coins arrondis 58"/>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0" name="ZoneTexte 59"/>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CLIENTS</a:t>
            </a:r>
          </a:p>
          <a:p>
            <a:pPr algn="ctr">
              <a:spcBef>
                <a:spcPts val="500"/>
              </a:spcBef>
            </a:pPr>
            <a:r>
              <a:rPr lang="en-GB" sz="1200" b="1">
                <a:solidFill>
                  <a:srgbClr val="FFFFFF"/>
                </a:solidFill>
              </a:rPr>
              <a:t>5</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sp>
        <p:nvSpPr>
          <p:cNvPr id="66" name="ZoneTexte 65"/>
          <p:cNvSpPr txBox="1"/>
          <p:nvPr/>
        </p:nvSpPr>
        <p:spPr>
          <a:xfrm>
            <a:off x="6297482" y="1308981"/>
            <a:ext cx="1962074" cy="909301"/>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a:solidFill>
                  <a:srgbClr val="535E6A"/>
                </a:solidFill>
              </a:rPr>
              <a:t>BVMS</a:t>
            </a:r>
          </a:p>
          <a:p>
            <a:pPr marL="252000" indent="-252000">
              <a:spcBef>
                <a:spcPts val="500"/>
              </a:spcBef>
              <a:buFont typeface="Wingdings" panose="05000000000000000000" pitchFamily="2" charset="2"/>
              <a:buChar char="ü"/>
            </a:pPr>
            <a:r>
              <a:rPr lang="en-GB" sz="800" b="1">
                <a:solidFill>
                  <a:srgbClr val="535E6A"/>
                </a:solidFill>
              </a:rPr>
              <a:t>VRM</a:t>
            </a:r>
          </a:p>
          <a:p>
            <a:pPr marL="252000" indent="-252000">
              <a:spcBef>
                <a:spcPts val="500"/>
              </a:spcBef>
              <a:buFont typeface="Wingdings" panose="05000000000000000000" pitchFamily="2" charset="2"/>
              <a:buChar char="ü"/>
            </a:pPr>
            <a:r>
              <a:rPr lang="en-GB" sz="800" b="1">
                <a:solidFill>
                  <a:srgbClr val="535E6A"/>
                </a:solidFill>
              </a:rPr>
              <a:t>VSG</a:t>
            </a:r>
          </a:p>
          <a:p>
            <a:pPr marL="252000" indent="-252000">
              <a:spcBef>
                <a:spcPts val="500"/>
              </a:spcBef>
              <a:buFont typeface="Wingdings" panose="05000000000000000000" pitchFamily="2" charset="2"/>
              <a:buChar char="ü"/>
            </a:pPr>
            <a:r>
              <a:rPr lang="en-GB" sz="800" b="1">
                <a:solidFill>
                  <a:srgbClr val="535E6A"/>
                </a:solidFill>
              </a:rPr>
              <a:t>iSCSI</a:t>
            </a:r>
          </a:p>
          <a:p>
            <a:pPr marL="252000" indent="-252000">
              <a:spcBef>
                <a:spcPts val="500"/>
              </a:spcBef>
              <a:buFont typeface="Wingdings" panose="05000000000000000000" pitchFamily="2" charset="2"/>
              <a:buChar char="ü"/>
            </a:pPr>
            <a:r>
              <a:rPr lang="en-GB" sz="800" b="1" u="sng">
                <a:solidFill>
                  <a:srgbClr val="FF0000"/>
                </a:solidFill>
              </a:rPr>
              <a:t>HW DYNAMIC TRANSCODING</a:t>
            </a:r>
          </a:p>
        </p:txBody>
      </p:sp>
      <p:sp>
        <p:nvSpPr>
          <p:cNvPr id="39" name="ZoneTexte 38"/>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pic>
        <p:nvPicPr>
          <p:cNvPr id="41" name="GEN_iPad.png"/>
          <p:cNvPicPr>
            <a:picLocks noChangeAspect="1"/>
          </p:cNvPicPr>
          <p:nvPr/>
        </p:nvPicPr>
        <p:blipFill>
          <a:blip r:embed="rId12"/>
          <a:stretch>
            <a:fillRect/>
          </a:stretch>
        </p:blipFill>
        <p:spPr>
          <a:xfrm>
            <a:off x="9366169" y="2275971"/>
            <a:ext cx="980135" cy="1373276"/>
          </a:xfrm>
          <a:prstGeom prst="rect">
            <a:avLst/>
          </a:prstGeom>
          <a:ln w="25400">
            <a:miter lim="400000"/>
          </a:ln>
        </p:spPr>
      </p:pic>
      <p:pic>
        <p:nvPicPr>
          <p:cNvPr id="43" name="GEN_iPhone.png"/>
          <p:cNvPicPr>
            <a:picLocks noChangeAspect="1"/>
          </p:cNvPicPr>
          <p:nvPr/>
        </p:nvPicPr>
        <p:blipFill>
          <a:blip r:embed="rId13"/>
          <a:stretch>
            <a:fillRect/>
          </a:stretch>
        </p:blipFill>
        <p:spPr>
          <a:xfrm flipH="1">
            <a:off x="8200289" y="2590390"/>
            <a:ext cx="540098" cy="1090503"/>
          </a:xfrm>
          <a:prstGeom prst="rect">
            <a:avLst/>
          </a:prstGeom>
          <a:ln w="25400">
            <a:miter lim="400000"/>
          </a:ln>
        </p:spPr>
      </p:pic>
      <p:pic>
        <p:nvPicPr>
          <p:cNvPr id="46" name="image24.png" descr="Icons-world.png"/>
          <p:cNvPicPr>
            <a:picLocks noChangeAspect="1"/>
          </p:cNvPicPr>
          <p:nvPr/>
        </p:nvPicPr>
        <p:blipFill>
          <a:blip r:embed="rId14"/>
          <a:stretch>
            <a:fillRect/>
          </a:stretch>
        </p:blipFill>
        <p:spPr>
          <a:xfrm>
            <a:off x="6910679" y="3772352"/>
            <a:ext cx="3389910" cy="1949877"/>
          </a:xfrm>
          <a:prstGeom prst="rect">
            <a:avLst/>
          </a:prstGeom>
          <a:ln w="25400">
            <a:miter lim="400000"/>
          </a:ln>
        </p:spPr>
      </p:pic>
      <p:cxnSp>
        <p:nvCxnSpPr>
          <p:cNvPr id="47" name="Connecteur droit 46"/>
          <p:cNvCxnSpPr/>
          <p:nvPr/>
        </p:nvCxnSpPr>
        <p:spPr>
          <a:xfrm flipH="1" flipV="1">
            <a:off x="5785552" y="2885455"/>
            <a:ext cx="1961707" cy="1702142"/>
          </a:xfrm>
          <a:prstGeom prst="line">
            <a:avLst/>
          </a:prstGeom>
          <a:ln w="25400">
            <a:solidFill>
              <a:srgbClr val="E12319"/>
            </a:solidFill>
            <a:prstDash val="dashDot"/>
            <a:headEnd type="oval"/>
            <a:tailEnd type="oval"/>
          </a:ln>
        </p:spPr>
        <p:style>
          <a:lnRef idx="1">
            <a:srgbClr val="00A9B8"/>
          </a:lnRef>
          <a:fillRef idx="0">
            <a:srgbClr val="00A9B8"/>
          </a:fillRef>
          <a:effectRef idx="0">
            <a:srgbClr val="00A9B8"/>
          </a:effectRef>
          <a:fontRef idx="minor">
            <a:schemeClr val="tx1"/>
          </a:fontRef>
        </p:style>
      </p:cxnSp>
      <p:cxnSp>
        <p:nvCxnSpPr>
          <p:cNvPr id="48" name="Connecteur droit 47"/>
          <p:cNvCxnSpPr>
            <a:endCxn id="41" idx="2"/>
          </p:cNvCxnSpPr>
          <p:nvPr/>
        </p:nvCxnSpPr>
        <p:spPr>
          <a:xfrm flipV="1">
            <a:off x="9745980" y="3649247"/>
            <a:ext cx="110257" cy="1448570"/>
          </a:xfrm>
          <a:prstGeom prst="line">
            <a:avLst/>
          </a:prstGeom>
          <a:ln w="25400">
            <a:solidFill>
              <a:srgbClr val="E12319"/>
            </a:solidFill>
            <a:prstDash val="sysDash"/>
            <a:headEnd type="oval"/>
            <a:tailEnd type="triangle"/>
          </a:ln>
        </p:spPr>
        <p:style>
          <a:lnRef idx="1">
            <a:srgbClr val="00A9B8"/>
          </a:lnRef>
          <a:fillRef idx="0">
            <a:srgbClr val="00A9B8"/>
          </a:fillRef>
          <a:effectRef idx="0">
            <a:srgbClr val="00A9B8"/>
          </a:effectRef>
          <a:fontRef idx="minor">
            <a:schemeClr val="tx1"/>
          </a:fontRef>
        </p:style>
      </p:cxnSp>
      <p:cxnSp>
        <p:nvCxnSpPr>
          <p:cNvPr id="52" name="Connecteur droit 51"/>
          <p:cNvCxnSpPr>
            <a:endCxn id="43" idx="2"/>
          </p:cNvCxnSpPr>
          <p:nvPr/>
        </p:nvCxnSpPr>
        <p:spPr>
          <a:xfrm flipH="1" flipV="1">
            <a:off x="8470338" y="3680893"/>
            <a:ext cx="214237" cy="771066"/>
          </a:xfrm>
          <a:prstGeom prst="line">
            <a:avLst/>
          </a:prstGeom>
          <a:ln w="25400">
            <a:solidFill>
              <a:srgbClr val="E12319"/>
            </a:solidFill>
            <a:prstDash val="sysDash"/>
            <a:headEnd type="oval"/>
            <a:tailEnd type="triangle"/>
          </a:ln>
        </p:spPr>
        <p:style>
          <a:lnRef idx="1">
            <a:srgbClr val="00A9B8"/>
          </a:lnRef>
          <a:fillRef idx="0">
            <a:srgbClr val="00A9B8"/>
          </a:fillRef>
          <a:effectRef idx="0">
            <a:srgbClr val="00A9B8"/>
          </a:effectRef>
          <a:fontRef idx="minor">
            <a:schemeClr val="tx1"/>
          </a:fontRef>
        </p:style>
      </p:cxnSp>
      <p:cxnSp>
        <p:nvCxnSpPr>
          <p:cNvPr id="55" name="Connecteur en angle 41"/>
          <p:cNvCxnSpPr>
            <a:endCxn id="110" idx="2"/>
          </p:cNvCxnSpPr>
          <p:nvPr/>
        </p:nvCxnSpPr>
        <p:spPr>
          <a:xfrm flipV="1">
            <a:off x="4288329" y="3005450"/>
            <a:ext cx="1221393" cy="775785"/>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56" name="Connecteur en angle 41"/>
          <p:cNvCxnSpPr/>
          <p:nvPr/>
        </p:nvCxnSpPr>
        <p:spPr>
          <a:xfrm rot="5400000" flipH="1" flipV="1">
            <a:off x="4073859" y="3219923"/>
            <a:ext cx="1842776" cy="1413833"/>
          </a:xfrm>
          <a:prstGeom prst="bentConnector3">
            <a:avLst>
              <a:gd name="adj1" fmla="val 379"/>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63" name="ZoneTexte 61"/>
          <p:cNvSpPr txBox="1"/>
          <p:nvPr/>
        </p:nvSpPr>
        <p:spPr>
          <a:xfrm>
            <a:off x="4423308" y="5052582"/>
            <a:ext cx="2637424" cy="203542"/>
          </a:xfrm>
          <a:prstGeom prst="rect">
            <a:avLst/>
          </a:prstGeom>
          <a:noFill/>
          <a:ln>
            <a:noFill/>
          </a:ln>
        </p:spPr>
        <p:txBody>
          <a:bodyPr wrap="square" lIns="0" tIns="0" rIns="0" bIns="0" rtlCol="0" anchor="ctr">
            <a:noAutofit/>
          </a:bodyPr>
          <a:lstStyle/>
          <a:p>
            <a:pPr algn="ctr">
              <a:spcBef>
                <a:spcPts val="500"/>
              </a:spcBef>
            </a:pPr>
            <a:r>
              <a:rPr lang="en-GB" sz="1000" dirty="0">
                <a:solidFill>
                  <a:srgbClr val="535E6A"/>
                </a:solidFill>
              </a:rPr>
              <a:t>Up to 2 DIVAR IP AIO </a:t>
            </a:r>
            <a:r>
              <a:rPr lang="pl-PL" sz="1000" dirty="0">
                <a:solidFill>
                  <a:srgbClr val="535E6A"/>
                </a:solidFill>
              </a:rPr>
              <a:t>4</a:t>
            </a:r>
            <a:r>
              <a:rPr lang="en-GB" sz="1000" dirty="0">
                <a:solidFill>
                  <a:srgbClr val="535E6A"/>
                </a:solidFill>
              </a:rPr>
              <a:t>000 storage expansions per system.</a:t>
            </a:r>
          </a:p>
        </p:txBody>
      </p:sp>
      <p:sp>
        <p:nvSpPr>
          <p:cNvPr id="67" name="Rectangle à coins arrondis 63"/>
          <p:cNvSpPr>
            <a:spLocks noChangeAspect="1"/>
          </p:cNvSpPr>
          <p:nvPr/>
        </p:nvSpPr>
        <p:spPr>
          <a:xfrm>
            <a:off x="6740752"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8" name="ZoneTexte 64"/>
          <p:cNvSpPr txBox="1">
            <a:spLocks/>
          </p:cNvSpPr>
          <p:nvPr/>
        </p:nvSpPr>
        <p:spPr>
          <a:xfrm>
            <a:off x="6740752"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Expansion</a:t>
            </a:r>
          </a:p>
          <a:p>
            <a:pPr algn="ctr">
              <a:spcBef>
                <a:spcPts val="500"/>
              </a:spcBef>
            </a:pPr>
            <a:r>
              <a:rPr lang="en-GB" sz="1200" b="1" dirty="0">
                <a:solidFill>
                  <a:srgbClr val="FFFFFF"/>
                </a:solidFill>
              </a:rPr>
              <a:t>2</a:t>
            </a:r>
          </a:p>
          <a:p>
            <a:pPr algn="ctr">
              <a:spcBef>
                <a:spcPts val="500"/>
              </a:spcBef>
            </a:pPr>
            <a:r>
              <a:rPr lang="en-GB" sz="800" b="1" dirty="0">
                <a:solidFill>
                  <a:schemeClr val="bg1"/>
                </a:solidFill>
              </a:rPr>
              <a:t>max</a:t>
            </a:r>
          </a:p>
        </p:txBody>
      </p:sp>
      <p:sp>
        <p:nvSpPr>
          <p:cNvPr id="64" name="Chapter_titleonly">
            <a:extLst>
              <a:ext uri="{FF2B5EF4-FFF2-40B4-BE49-F238E27FC236}">
                <a16:creationId xmlns:a16="http://schemas.microsoft.com/office/drawing/2014/main" id="{32299786-67A4-4AFE-91C7-BD31D9F29672}"/>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40A0DB2D-D433-4EAE-A3E8-36A0710E73C8}"/>
              </a:ext>
            </a:extLst>
          </p:cNvPr>
          <p:cNvSpPr>
            <a:spLocks noGrp="1"/>
          </p:cNvSpPr>
          <p:nvPr>
            <p:ph type="sldNum" sz="quarter" idx="12"/>
          </p:nvPr>
        </p:nvSpPr>
        <p:spPr/>
        <p:txBody>
          <a:bodyPr/>
          <a:lstStyle/>
          <a:p>
            <a:fld id="{4898AEC0-503E-4FA4-859C-D0F72D6E3F79}" type="slidenum">
              <a:rPr lang="en-US" noProof="1" smtClean="0"/>
              <a:pPr/>
              <a:t>21</a:t>
            </a:fld>
            <a:endParaRPr lang="en-US" noProof="1"/>
          </a:p>
        </p:txBody>
      </p:sp>
      <p:sp>
        <p:nvSpPr>
          <p:cNvPr id="65" name="ZoneTexte 61">
            <a:extLst>
              <a:ext uri="{FF2B5EF4-FFF2-40B4-BE49-F238E27FC236}">
                <a16:creationId xmlns:a16="http://schemas.microsoft.com/office/drawing/2014/main" id="{9F4EB81D-99A9-47ED-8F84-4235C19DCAB8}"/>
              </a:ext>
            </a:extLst>
          </p:cNvPr>
          <p:cNvSpPr txBox="1"/>
          <p:nvPr/>
        </p:nvSpPr>
        <p:spPr>
          <a:xfrm>
            <a:off x="8118859" y="2144672"/>
            <a:ext cx="1261686" cy="311651"/>
          </a:xfrm>
          <a:prstGeom prst="rect">
            <a:avLst/>
          </a:prstGeom>
          <a:noFill/>
          <a:ln>
            <a:noFill/>
          </a:ln>
        </p:spPr>
        <p:txBody>
          <a:bodyPr wrap="square" lIns="0" tIns="0" rIns="0" bIns="0" rtlCol="0" anchor="ctr">
            <a:noAutofit/>
          </a:bodyPr>
          <a:lstStyle/>
          <a:p>
            <a:pPr algn="ctr">
              <a:spcBef>
                <a:spcPts val="500"/>
              </a:spcBef>
            </a:pPr>
            <a:r>
              <a:rPr lang="pl-PL" sz="1000" b="1" dirty="0">
                <a:solidFill>
                  <a:srgbClr val="535E6A"/>
                </a:solidFill>
              </a:rPr>
              <a:t>VIDEO SECURITY APP (iOS &amp; Android)</a:t>
            </a:r>
            <a:endParaRPr lang="en-GB" sz="1000" b="1" dirty="0">
              <a:solidFill>
                <a:srgbClr val="535E6A"/>
              </a:solidFill>
            </a:endParaRPr>
          </a:p>
        </p:txBody>
      </p:sp>
      <p:grpSp>
        <p:nvGrpSpPr>
          <p:cNvPr id="6" name="Group 5">
            <a:extLst>
              <a:ext uri="{FF2B5EF4-FFF2-40B4-BE49-F238E27FC236}">
                <a16:creationId xmlns:a16="http://schemas.microsoft.com/office/drawing/2014/main" id="{F6828F5B-7FC2-34D6-65C9-014588736DED}"/>
              </a:ext>
            </a:extLst>
          </p:cNvPr>
          <p:cNvGrpSpPr/>
          <p:nvPr/>
        </p:nvGrpSpPr>
        <p:grpSpPr>
          <a:xfrm>
            <a:off x="4799128" y="1211776"/>
            <a:ext cx="1261686" cy="1088721"/>
            <a:chOff x="4799128" y="1211776"/>
            <a:chExt cx="1261686" cy="1088721"/>
          </a:xfrm>
        </p:grpSpPr>
        <p:sp>
          <p:nvSpPr>
            <p:cNvPr id="62" name="ZoneTexte 61"/>
            <p:cNvSpPr txBox="1"/>
            <p:nvPr/>
          </p:nvSpPr>
          <p:spPr>
            <a:xfrm>
              <a:off x="4799128" y="2096955"/>
              <a:ext cx="1261686"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a:t>
              </a:r>
              <a:r>
                <a:rPr lang="pl-PL" sz="1000" b="1" dirty="0">
                  <a:solidFill>
                    <a:srgbClr val="535E6A"/>
                  </a:solidFill>
                </a:rPr>
                <a:t>4</a:t>
              </a:r>
              <a:r>
                <a:rPr lang="en-GB" sz="1000" b="1" dirty="0">
                  <a:solidFill>
                    <a:srgbClr val="535E6A"/>
                  </a:solidFill>
                </a:rPr>
                <a:t>000</a:t>
              </a:r>
            </a:p>
          </p:txBody>
        </p:sp>
        <p:pic>
          <p:nvPicPr>
            <p:cNvPr id="5" name="Graphic 4">
              <a:extLst>
                <a:ext uri="{FF2B5EF4-FFF2-40B4-BE49-F238E27FC236}">
                  <a16:creationId xmlns:a16="http://schemas.microsoft.com/office/drawing/2014/main" id="{3DCF4B71-7B87-CE00-EFCB-3CC6B9FF471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41555" y="1211776"/>
              <a:ext cx="832333" cy="833753"/>
            </a:xfrm>
            <a:prstGeom prst="rect">
              <a:avLst/>
            </a:prstGeom>
          </p:spPr>
        </p:pic>
      </p:grpSp>
      <p:grpSp>
        <p:nvGrpSpPr>
          <p:cNvPr id="7" name="Group 6">
            <a:extLst>
              <a:ext uri="{FF2B5EF4-FFF2-40B4-BE49-F238E27FC236}">
                <a16:creationId xmlns:a16="http://schemas.microsoft.com/office/drawing/2014/main" id="{DF79EB96-B82E-F715-54CC-29789717FC00}"/>
              </a:ext>
            </a:extLst>
          </p:cNvPr>
          <p:cNvGrpSpPr/>
          <p:nvPr/>
        </p:nvGrpSpPr>
        <p:grpSpPr>
          <a:xfrm>
            <a:off x="3136744" y="3382478"/>
            <a:ext cx="1261686" cy="1088721"/>
            <a:chOff x="4799128" y="1211776"/>
            <a:chExt cx="1261686" cy="1088721"/>
          </a:xfrm>
        </p:grpSpPr>
        <p:sp>
          <p:nvSpPr>
            <p:cNvPr id="8" name="ZoneTexte 61">
              <a:extLst>
                <a:ext uri="{FF2B5EF4-FFF2-40B4-BE49-F238E27FC236}">
                  <a16:creationId xmlns:a16="http://schemas.microsoft.com/office/drawing/2014/main" id="{B81A3AB6-0EBC-69CF-B9DF-6F3237A99254}"/>
                </a:ext>
              </a:extLst>
            </p:cNvPr>
            <p:cNvSpPr txBox="1"/>
            <p:nvPr/>
          </p:nvSpPr>
          <p:spPr>
            <a:xfrm>
              <a:off x="4799128" y="2096955"/>
              <a:ext cx="1261686"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a:t>
              </a:r>
              <a:r>
                <a:rPr lang="pl-PL" sz="1000" b="1" dirty="0">
                  <a:solidFill>
                    <a:srgbClr val="535E6A"/>
                  </a:solidFill>
                </a:rPr>
                <a:t>4</a:t>
              </a:r>
              <a:r>
                <a:rPr lang="en-GB" sz="1000" b="1" dirty="0">
                  <a:solidFill>
                    <a:srgbClr val="535E6A"/>
                  </a:solidFill>
                </a:rPr>
                <a:t>000</a:t>
              </a:r>
            </a:p>
          </p:txBody>
        </p:sp>
        <p:pic>
          <p:nvPicPr>
            <p:cNvPr id="9" name="Graphic 8">
              <a:extLst>
                <a:ext uri="{FF2B5EF4-FFF2-40B4-BE49-F238E27FC236}">
                  <a16:creationId xmlns:a16="http://schemas.microsoft.com/office/drawing/2014/main" id="{67626DD9-1442-EA5C-C1A0-1D0035D050B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41555" y="1211776"/>
              <a:ext cx="832333" cy="833753"/>
            </a:xfrm>
            <a:prstGeom prst="rect">
              <a:avLst/>
            </a:prstGeom>
          </p:spPr>
        </p:pic>
      </p:grpSp>
      <p:grpSp>
        <p:nvGrpSpPr>
          <p:cNvPr id="11" name="Group 10">
            <a:extLst>
              <a:ext uri="{FF2B5EF4-FFF2-40B4-BE49-F238E27FC236}">
                <a16:creationId xmlns:a16="http://schemas.microsoft.com/office/drawing/2014/main" id="{52226044-540B-DFAA-5649-5A7E7C3A829A}"/>
              </a:ext>
            </a:extLst>
          </p:cNvPr>
          <p:cNvGrpSpPr/>
          <p:nvPr/>
        </p:nvGrpSpPr>
        <p:grpSpPr>
          <a:xfrm>
            <a:off x="3136744" y="4522625"/>
            <a:ext cx="1261686" cy="1088721"/>
            <a:chOff x="4799128" y="1211776"/>
            <a:chExt cx="1261686" cy="1088721"/>
          </a:xfrm>
        </p:grpSpPr>
        <p:sp>
          <p:nvSpPr>
            <p:cNvPr id="12" name="ZoneTexte 61">
              <a:extLst>
                <a:ext uri="{FF2B5EF4-FFF2-40B4-BE49-F238E27FC236}">
                  <a16:creationId xmlns:a16="http://schemas.microsoft.com/office/drawing/2014/main" id="{7DCAD0F0-6D9F-EBD4-C698-2083AE48BB0E}"/>
                </a:ext>
              </a:extLst>
            </p:cNvPr>
            <p:cNvSpPr txBox="1"/>
            <p:nvPr/>
          </p:nvSpPr>
          <p:spPr>
            <a:xfrm>
              <a:off x="4799128" y="2096955"/>
              <a:ext cx="1261686"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a:t>
              </a:r>
              <a:r>
                <a:rPr lang="pl-PL" sz="1000" b="1" dirty="0">
                  <a:solidFill>
                    <a:srgbClr val="535E6A"/>
                  </a:solidFill>
                </a:rPr>
                <a:t>4</a:t>
              </a:r>
              <a:r>
                <a:rPr lang="en-GB" sz="1000" b="1" dirty="0">
                  <a:solidFill>
                    <a:srgbClr val="535E6A"/>
                  </a:solidFill>
                </a:rPr>
                <a:t>000</a:t>
              </a:r>
            </a:p>
          </p:txBody>
        </p:sp>
        <p:pic>
          <p:nvPicPr>
            <p:cNvPr id="13" name="Graphic 12">
              <a:extLst>
                <a:ext uri="{FF2B5EF4-FFF2-40B4-BE49-F238E27FC236}">
                  <a16:creationId xmlns:a16="http://schemas.microsoft.com/office/drawing/2014/main" id="{35280214-D557-46D2-1556-4BE1441CA22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41555" y="1211776"/>
              <a:ext cx="832333" cy="833753"/>
            </a:xfrm>
            <a:prstGeom prst="rect">
              <a:avLst/>
            </a:prstGeom>
          </p:spPr>
        </p:pic>
      </p:grpSp>
    </p:spTree>
    <p:custDataLst>
      <p:tags r:id="rId2"/>
    </p:custDataLst>
    <p:extLst>
      <p:ext uri="{BB962C8B-B14F-4D97-AF65-F5344CB8AC3E}">
        <p14:creationId xmlns:p14="http://schemas.microsoft.com/office/powerpoint/2010/main" val="98738712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ZoneTexte 52"/>
          <p:cNvSpPr txBox="1"/>
          <p:nvPr/>
        </p:nvSpPr>
        <p:spPr>
          <a:xfrm>
            <a:off x="4679901" y="1811461"/>
            <a:ext cx="1261686"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a:t>
            </a:r>
            <a:r>
              <a:rPr lang="pl-PL" sz="1000" b="1" dirty="0">
                <a:solidFill>
                  <a:srgbClr val="535E6A"/>
                </a:solidFill>
              </a:rPr>
              <a:t>6</a:t>
            </a:r>
            <a:r>
              <a:rPr lang="en-GB" sz="1000" b="1" dirty="0">
                <a:solidFill>
                  <a:srgbClr val="535E6A"/>
                </a:solidFill>
              </a:rPr>
              <a:t>000</a:t>
            </a:r>
          </a:p>
        </p:txBody>
      </p:sp>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DIVAR IP AIO </a:t>
            </a:r>
            <a:r>
              <a:rPr lang="pl-PL" dirty="0"/>
              <a:t>6</a:t>
            </a:r>
            <a:r>
              <a:rPr lang="en-GB" dirty="0"/>
              <a:t>000 + Storage</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042648" y="2662442"/>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grpSp>
        <p:nvGrpSpPr>
          <p:cNvPr id="124" name="Groupe 123"/>
          <p:cNvGrpSpPr>
            <a:grpSpLocks noChangeAspect="1"/>
          </p:cNvGrpSpPr>
          <p:nvPr/>
        </p:nvGrpSpPr>
        <p:grpSpPr>
          <a:xfrm>
            <a:off x="1147560" y="1424940"/>
            <a:ext cx="1938045" cy="474792"/>
            <a:chOff x="2098819" y="1417932"/>
            <a:chExt cx="2624055" cy="642854"/>
          </a:xfrm>
        </p:grpSpPr>
        <p:pic>
          <p:nvPicPr>
            <p:cNvPr id="125" name="VS_DINION_IP_bullet_4000_5000.png"/>
            <p:cNvPicPr>
              <a:picLocks noChangeAspect="1"/>
            </p:cNvPicPr>
            <p:nvPr/>
          </p:nvPicPr>
          <p:blipFill>
            <a:blip r:embed="rId9"/>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0"/>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1"/>
            <a:stretch>
              <a:fillRect/>
            </a:stretch>
          </p:blipFill>
          <p:spPr>
            <a:xfrm>
              <a:off x="3919306" y="1417932"/>
              <a:ext cx="803568" cy="642854"/>
            </a:xfrm>
            <a:prstGeom prst="rect">
              <a:avLst/>
            </a:prstGeom>
            <a:ln w="25400">
              <a:miter lim="400000"/>
            </a:ln>
          </p:spPr>
        </p:pic>
      </p:grpSp>
      <p:cxnSp>
        <p:nvCxnSpPr>
          <p:cNvPr id="129" name="Connecteur en angle 128"/>
          <p:cNvCxnSpPr/>
          <p:nvPr/>
        </p:nvCxnSpPr>
        <p:spPr>
          <a:xfrm>
            <a:off x="3335714" y="1662336"/>
            <a:ext cx="1223109" cy="1034359"/>
          </a:xfrm>
          <a:prstGeom prst="bentConnector3">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0" name="Connecteur en angle 129"/>
          <p:cNvCxnSpPr/>
          <p:nvPr/>
        </p:nvCxnSpPr>
        <p:spPr>
          <a:xfrm>
            <a:off x="3335714" y="1825412"/>
            <a:ext cx="1223109" cy="1035675"/>
          </a:xfrm>
          <a:prstGeom prst="bentConnector3">
            <a:avLst>
              <a:gd name="adj1" fmla="val 34391"/>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6" name="Connecteur en angle 135"/>
          <p:cNvCxnSpPr/>
          <p:nvPr/>
        </p:nvCxnSpPr>
        <p:spPr>
          <a:xfrm>
            <a:off x="3335714" y="1495424"/>
            <a:ext cx="1223109" cy="1034359"/>
          </a:xfrm>
          <a:prstGeom prst="bentConnector3">
            <a:avLst>
              <a:gd name="adj1" fmla="val 65609"/>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49" name="Connecteur en angle 148"/>
          <p:cNvCxnSpPr>
            <a:endCxn id="110" idx="2"/>
          </p:cNvCxnSpPr>
          <p:nvPr/>
        </p:nvCxnSpPr>
        <p:spPr>
          <a:xfrm rot="5400000" flipH="1" flipV="1">
            <a:off x="4579053" y="3223861"/>
            <a:ext cx="1149080" cy="712258"/>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42" name="Connecteur en angle 41"/>
          <p:cNvCxnSpPr/>
          <p:nvPr/>
        </p:nvCxnSpPr>
        <p:spPr>
          <a:xfrm flipV="1">
            <a:off x="3231059" y="2962609"/>
            <a:ext cx="1732827" cy="277787"/>
          </a:xfrm>
          <a:prstGeom prst="bentConnector3">
            <a:avLst>
              <a:gd name="adj1" fmla="val 9987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57" name="Rectangle à coins arrondis 56"/>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58" name="ZoneTexte 57"/>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CAMERAS</a:t>
            </a:r>
          </a:p>
          <a:p>
            <a:pPr algn="ctr">
              <a:spcBef>
                <a:spcPts val="500"/>
              </a:spcBef>
            </a:pPr>
            <a:r>
              <a:rPr lang="pl-PL" sz="1200" b="1" dirty="0">
                <a:solidFill>
                  <a:srgbClr val="FFFFFF"/>
                </a:solidFill>
              </a:rPr>
              <a:t>64</a:t>
            </a:r>
            <a:endParaRPr lang="en-GB" sz="1200" b="1" dirty="0">
              <a:solidFill>
                <a:srgbClr val="FFFFFF"/>
              </a:solidFill>
            </a:endParaRPr>
          </a:p>
          <a:p>
            <a:pPr algn="ctr">
              <a:spcBef>
                <a:spcPts val="500"/>
              </a:spcBef>
            </a:pPr>
            <a:r>
              <a:rPr lang="en-GB" sz="800" b="1" dirty="0">
                <a:solidFill>
                  <a:srgbClr val="FFFFFF"/>
                </a:solidFill>
              </a:rPr>
              <a:t>max</a:t>
            </a:r>
          </a:p>
        </p:txBody>
      </p:sp>
      <p:sp>
        <p:nvSpPr>
          <p:cNvPr id="59" name="Rectangle à coins arrondis 58"/>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0" name="ZoneTexte 59"/>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CLIENTS</a:t>
            </a:r>
          </a:p>
          <a:p>
            <a:pPr algn="ctr">
              <a:spcBef>
                <a:spcPts val="500"/>
              </a:spcBef>
            </a:pPr>
            <a:r>
              <a:rPr lang="pl-PL" sz="1200" b="1" dirty="0">
                <a:solidFill>
                  <a:srgbClr val="FFFFFF"/>
                </a:solidFill>
              </a:rPr>
              <a:t>2</a:t>
            </a:r>
            <a:r>
              <a:rPr lang="en-GB" sz="1200" b="1" dirty="0">
                <a:solidFill>
                  <a:srgbClr val="FFFFFF"/>
                </a:solidFill>
              </a:rPr>
              <a:t>0</a:t>
            </a:r>
            <a:r>
              <a:rPr lang="en-GB" sz="800" b="1" dirty="0">
                <a:solidFill>
                  <a:srgbClr val="FFFFFF"/>
                </a:solidFill>
              </a:rPr>
              <a:t> </a:t>
            </a:r>
          </a:p>
          <a:p>
            <a:pPr algn="ctr">
              <a:spcBef>
                <a:spcPts val="500"/>
              </a:spcBef>
            </a:pPr>
            <a:r>
              <a:rPr lang="en-GB" sz="800" b="1" dirty="0">
                <a:solidFill>
                  <a:srgbClr val="FFFFFF"/>
                </a:solidFill>
              </a:rPr>
              <a:t>max</a:t>
            </a:r>
          </a:p>
        </p:txBody>
      </p:sp>
      <p:sp>
        <p:nvSpPr>
          <p:cNvPr id="61" name="ZoneTexte 60"/>
          <p:cNvSpPr txBox="1"/>
          <p:nvPr/>
        </p:nvSpPr>
        <p:spPr>
          <a:xfrm>
            <a:off x="6297482" y="1308981"/>
            <a:ext cx="1962074" cy="909301"/>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dirty="0">
                <a:solidFill>
                  <a:srgbClr val="535E6A"/>
                </a:solidFill>
              </a:rPr>
              <a:t>BVMS</a:t>
            </a:r>
          </a:p>
          <a:p>
            <a:pPr marL="252000" indent="-252000">
              <a:spcBef>
                <a:spcPts val="500"/>
              </a:spcBef>
              <a:buFont typeface="Wingdings" panose="05000000000000000000" pitchFamily="2" charset="2"/>
              <a:buChar char="ü"/>
            </a:pPr>
            <a:r>
              <a:rPr lang="en-GB" sz="800" b="1" dirty="0">
                <a:solidFill>
                  <a:srgbClr val="535E6A"/>
                </a:solidFill>
              </a:rPr>
              <a:t>VRM</a:t>
            </a:r>
          </a:p>
          <a:p>
            <a:pPr marL="252000" indent="-252000">
              <a:spcBef>
                <a:spcPts val="500"/>
              </a:spcBef>
              <a:buFont typeface="Wingdings" panose="05000000000000000000" pitchFamily="2" charset="2"/>
              <a:buChar char="ü"/>
            </a:pPr>
            <a:r>
              <a:rPr lang="en-GB" sz="800" b="1" dirty="0">
                <a:solidFill>
                  <a:srgbClr val="535E6A"/>
                </a:solidFill>
              </a:rPr>
              <a:t>VSG</a:t>
            </a:r>
          </a:p>
          <a:p>
            <a:pPr marL="252000" indent="-252000">
              <a:spcBef>
                <a:spcPts val="500"/>
              </a:spcBef>
              <a:buFont typeface="Wingdings" panose="05000000000000000000" pitchFamily="2" charset="2"/>
              <a:buChar char="ü"/>
            </a:pPr>
            <a:r>
              <a:rPr lang="en-GB" sz="800" b="1" dirty="0">
                <a:solidFill>
                  <a:srgbClr val="535E6A"/>
                </a:solidFill>
              </a:rPr>
              <a:t>iSCSI</a:t>
            </a:r>
          </a:p>
          <a:p>
            <a:pPr marL="252000" indent="-252000">
              <a:spcBef>
                <a:spcPts val="500"/>
              </a:spcBef>
              <a:buFont typeface="Wingdings" panose="05000000000000000000" pitchFamily="2" charset="2"/>
              <a:buChar char="ü"/>
            </a:pPr>
            <a:r>
              <a:rPr lang="en-GB" sz="800" b="1" u="sng" dirty="0">
                <a:solidFill>
                  <a:srgbClr val="FF0000"/>
                </a:solidFill>
              </a:rPr>
              <a:t>HW DYNAMIC TRANSCODING</a:t>
            </a:r>
          </a:p>
        </p:txBody>
      </p:sp>
      <p:sp>
        <p:nvSpPr>
          <p:cNvPr id="64" name="Rectangle à coins arrondis 63"/>
          <p:cNvSpPr>
            <a:spLocks noChangeAspect="1"/>
          </p:cNvSpPr>
          <p:nvPr/>
        </p:nvSpPr>
        <p:spPr>
          <a:xfrm>
            <a:off x="6740752"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5" name="ZoneTexte 64"/>
          <p:cNvSpPr txBox="1">
            <a:spLocks/>
          </p:cNvSpPr>
          <p:nvPr/>
        </p:nvSpPr>
        <p:spPr>
          <a:xfrm>
            <a:off x="6740752"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Expansion</a:t>
            </a:r>
          </a:p>
          <a:p>
            <a:pPr algn="ctr">
              <a:spcBef>
                <a:spcPts val="500"/>
              </a:spcBef>
            </a:pPr>
            <a:r>
              <a:rPr lang="pl-PL" sz="1200" b="1" dirty="0">
                <a:solidFill>
                  <a:srgbClr val="FFFFFF"/>
                </a:solidFill>
              </a:rPr>
              <a:t>2</a:t>
            </a:r>
            <a:r>
              <a:rPr lang="en-GB" sz="800" b="1" dirty="0">
                <a:solidFill>
                  <a:srgbClr val="FFFFFF"/>
                </a:solidFill>
              </a:rPr>
              <a:t> </a:t>
            </a:r>
          </a:p>
          <a:p>
            <a:pPr algn="ctr">
              <a:spcBef>
                <a:spcPts val="500"/>
              </a:spcBef>
            </a:pPr>
            <a:r>
              <a:rPr lang="en-GB" sz="800" b="1" dirty="0">
                <a:solidFill>
                  <a:srgbClr val="FFFFFF"/>
                </a:solidFill>
              </a:rPr>
              <a:t>max</a:t>
            </a:r>
          </a:p>
        </p:txBody>
      </p:sp>
      <p:cxnSp>
        <p:nvCxnSpPr>
          <p:cNvPr id="45" name="Connecteur en angle 44"/>
          <p:cNvCxnSpPr/>
          <p:nvPr/>
        </p:nvCxnSpPr>
        <p:spPr>
          <a:xfrm>
            <a:off x="5854311" y="1735085"/>
            <a:ext cx="25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46" name="ZoneTexte 45"/>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47" name="ZoneTexte 46"/>
          <p:cNvSpPr txBox="1"/>
          <p:nvPr/>
        </p:nvSpPr>
        <p:spPr>
          <a:xfrm>
            <a:off x="5024431" y="4116331"/>
            <a:ext cx="1962074" cy="909301"/>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a:solidFill>
                  <a:srgbClr val="535E6A"/>
                </a:solidFill>
              </a:rPr>
              <a:t>VRM</a:t>
            </a:r>
          </a:p>
          <a:p>
            <a:pPr marL="252000" indent="-252000">
              <a:spcBef>
                <a:spcPts val="500"/>
              </a:spcBef>
              <a:buFont typeface="Wingdings" panose="05000000000000000000" pitchFamily="2" charset="2"/>
              <a:buChar char="ü"/>
            </a:pPr>
            <a:r>
              <a:rPr lang="en-GB" sz="800" b="1">
                <a:solidFill>
                  <a:srgbClr val="535E6A"/>
                </a:solidFill>
              </a:rPr>
              <a:t>VSG</a:t>
            </a:r>
          </a:p>
          <a:p>
            <a:pPr marL="252000" indent="-252000">
              <a:spcBef>
                <a:spcPts val="500"/>
              </a:spcBef>
              <a:buFont typeface="Wingdings" panose="05000000000000000000" pitchFamily="2" charset="2"/>
              <a:buChar char="ü"/>
            </a:pPr>
            <a:r>
              <a:rPr lang="en-GB" sz="800" b="1">
                <a:solidFill>
                  <a:srgbClr val="535E6A"/>
                </a:solidFill>
              </a:rPr>
              <a:t>iSCSI</a:t>
            </a:r>
          </a:p>
          <a:p>
            <a:pPr marL="252000" indent="-252000">
              <a:spcBef>
                <a:spcPts val="500"/>
              </a:spcBef>
              <a:buFont typeface="Wingdings" panose="05000000000000000000" pitchFamily="2" charset="2"/>
              <a:buChar char="ü"/>
            </a:pPr>
            <a:r>
              <a:rPr lang="en-GB" sz="800" b="1" u="sng">
                <a:solidFill>
                  <a:srgbClr val="FF0000"/>
                </a:solidFill>
              </a:rPr>
              <a:t>HW DYNAMIC TRANSCODING</a:t>
            </a:r>
          </a:p>
        </p:txBody>
      </p:sp>
      <p:pic>
        <p:nvPicPr>
          <p:cNvPr id="48" name="GEN_iPad.png"/>
          <p:cNvPicPr>
            <a:picLocks noChangeAspect="1"/>
          </p:cNvPicPr>
          <p:nvPr/>
        </p:nvPicPr>
        <p:blipFill>
          <a:blip r:embed="rId12"/>
          <a:stretch>
            <a:fillRect/>
          </a:stretch>
        </p:blipFill>
        <p:spPr>
          <a:xfrm>
            <a:off x="9366169" y="2275971"/>
            <a:ext cx="980135" cy="1373276"/>
          </a:xfrm>
          <a:prstGeom prst="rect">
            <a:avLst/>
          </a:prstGeom>
          <a:ln w="25400">
            <a:miter lim="400000"/>
          </a:ln>
        </p:spPr>
      </p:pic>
      <p:pic>
        <p:nvPicPr>
          <p:cNvPr id="49" name="GEN_iPhone.png"/>
          <p:cNvPicPr>
            <a:picLocks noChangeAspect="1"/>
          </p:cNvPicPr>
          <p:nvPr/>
        </p:nvPicPr>
        <p:blipFill>
          <a:blip r:embed="rId13"/>
          <a:stretch>
            <a:fillRect/>
          </a:stretch>
        </p:blipFill>
        <p:spPr>
          <a:xfrm flipH="1">
            <a:off x="8200289" y="2590390"/>
            <a:ext cx="540098" cy="1090503"/>
          </a:xfrm>
          <a:prstGeom prst="rect">
            <a:avLst/>
          </a:prstGeom>
          <a:ln w="25400">
            <a:miter lim="400000"/>
          </a:ln>
        </p:spPr>
      </p:pic>
      <p:pic>
        <p:nvPicPr>
          <p:cNvPr id="50" name="image24.png" descr="Icons-world.png"/>
          <p:cNvPicPr>
            <a:picLocks noChangeAspect="1"/>
          </p:cNvPicPr>
          <p:nvPr/>
        </p:nvPicPr>
        <p:blipFill>
          <a:blip r:embed="rId14"/>
          <a:stretch>
            <a:fillRect/>
          </a:stretch>
        </p:blipFill>
        <p:spPr>
          <a:xfrm>
            <a:off x="6910679" y="3772352"/>
            <a:ext cx="3389910" cy="1949877"/>
          </a:xfrm>
          <a:prstGeom prst="rect">
            <a:avLst/>
          </a:prstGeom>
          <a:ln w="25400">
            <a:miter lim="400000"/>
          </a:ln>
        </p:spPr>
      </p:pic>
      <p:cxnSp>
        <p:nvCxnSpPr>
          <p:cNvPr id="51" name="Connecteur droit 50"/>
          <p:cNvCxnSpPr/>
          <p:nvPr/>
        </p:nvCxnSpPr>
        <p:spPr>
          <a:xfrm flipH="1" flipV="1">
            <a:off x="5785552" y="2885455"/>
            <a:ext cx="1961707" cy="1702142"/>
          </a:xfrm>
          <a:prstGeom prst="line">
            <a:avLst/>
          </a:prstGeom>
          <a:ln w="25400">
            <a:solidFill>
              <a:srgbClr val="E12319"/>
            </a:solidFill>
            <a:prstDash val="dashDot"/>
            <a:headEnd type="oval"/>
            <a:tailEnd type="oval"/>
          </a:ln>
        </p:spPr>
        <p:style>
          <a:lnRef idx="1">
            <a:srgbClr val="00A9B8"/>
          </a:lnRef>
          <a:fillRef idx="0">
            <a:srgbClr val="00A9B8"/>
          </a:fillRef>
          <a:effectRef idx="0">
            <a:srgbClr val="00A9B8"/>
          </a:effectRef>
          <a:fontRef idx="minor">
            <a:schemeClr val="tx1"/>
          </a:fontRef>
        </p:style>
      </p:cxnSp>
      <p:cxnSp>
        <p:nvCxnSpPr>
          <p:cNvPr id="62" name="Connecteur droit 61"/>
          <p:cNvCxnSpPr>
            <a:endCxn id="48" idx="2"/>
          </p:cNvCxnSpPr>
          <p:nvPr/>
        </p:nvCxnSpPr>
        <p:spPr>
          <a:xfrm flipV="1">
            <a:off x="9745980" y="3649247"/>
            <a:ext cx="110257" cy="1448570"/>
          </a:xfrm>
          <a:prstGeom prst="line">
            <a:avLst/>
          </a:prstGeom>
          <a:ln w="25400">
            <a:solidFill>
              <a:srgbClr val="E12319"/>
            </a:solidFill>
            <a:prstDash val="sysDash"/>
            <a:headEnd type="oval"/>
            <a:tailEnd type="triangle"/>
          </a:ln>
        </p:spPr>
        <p:style>
          <a:lnRef idx="1">
            <a:srgbClr val="00A9B8"/>
          </a:lnRef>
          <a:fillRef idx="0">
            <a:srgbClr val="00A9B8"/>
          </a:fillRef>
          <a:effectRef idx="0">
            <a:srgbClr val="00A9B8"/>
          </a:effectRef>
          <a:fontRef idx="minor">
            <a:schemeClr val="tx1"/>
          </a:fontRef>
        </p:style>
      </p:cxnSp>
      <p:cxnSp>
        <p:nvCxnSpPr>
          <p:cNvPr id="63" name="Connecteur droit 62"/>
          <p:cNvCxnSpPr>
            <a:endCxn id="49" idx="2"/>
          </p:cNvCxnSpPr>
          <p:nvPr/>
        </p:nvCxnSpPr>
        <p:spPr>
          <a:xfrm flipH="1" flipV="1">
            <a:off x="8470338" y="3680893"/>
            <a:ext cx="214237" cy="771066"/>
          </a:xfrm>
          <a:prstGeom prst="line">
            <a:avLst/>
          </a:prstGeom>
          <a:ln w="25400">
            <a:solidFill>
              <a:srgbClr val="E12319"/>
            </a:solidFill>
            <a:prstDash val="sysDash"/>
            <a:headEnd type="oval"/>
            <a:tailEnd type="triangle"/>
          </a:ln>
        </p:spPr>
        <p:style>
          <a:lnRef idx="1">
            <a:srgbClr val="00A9B8"/>
          </a:lnRef>
          <a:fillRef idx="0">
            <a:srgbClr val="00A9B8"/>
          </a:fillRef>
          <a:effectRef idx="0">
            <a:srgbClr val="00A9B8"/>
          </a:effectRef>
          <a:fontRef idx="minor">
            <a:schemeClr val="tx1"/>
          </a:fontRef>
        </p:style>
      </p:cxnSp>
      <p:sp>
        <p:nvSpPr>
          <p:cNvPr id="66" name="Chapter_titleonly">
            <a:extLst>
              <a:ext uri="{FF2B5EF4-FFF2-40B4-BE49-F238E27FC236}">
                <a16:creationId xmlns:a16="http://schemas.microsoft.com/office/drawing/2014/main" id="{51260942-B58E-46FC-9B72-351E539F0D80}"/>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4" name="Slide Number Placeholder 3">
            <a:extLst>
              <a:ext uri="{FF2B5EF4-FFF2-40B4-BE49-F238E27FC236}">
                <a16:creationId xmlns:a16="http://schemas.microsoft.com/office/drawing/2014/main" id="{BC162C4C-98CA-493D-ADBE-C577B778C485}"/>
              </a:ext>
            </a:extLst>
          </p:cNvPr>
          <p:cNvSpPr>
            <a:spLocks noGrp="1"/>
          </p:cNvSpPr>
          <p:nvPr>
            <p:ph type="sldNum" sz="quarter" idx="12"/>
          </p:nvPr>
        </p:nvSpPr>
        <p:spPr/>
        <p:txBody>
          <a:bodyPr/>
          <a:lstStyle/>
          <a:p>
            <a:fld id="{4898AEC0-503E-4FA4-859C-D0F72D6E3F79}" type="slidenum">
              <a:rPr lang="en-US" noProof="1" smtClean="0"/>
              <a:pPr/>
              <a:t>22</a:t>
            </a:fld>
            <a:endParaRPr lang="en-US" noProof="1"/>
          </a:p>
        </p:txBody>
      </p:sp>
      <p:sp>
        <p:nvSpPr>
          <p:cNvPr id="68" name="ZoneTexte 61">
            <a:extLst>
              <a:ext uri="{FF2B5EF4-FFF2-40B4-BE49-F238E27FC236}">
                <a16:creationId xmlns:a16="http://schemas.microsoft.com/office/drawing/2014/main" id="{2E0D7251-ED73-48C0-B999-D228696AE722}"/>
              </a:ext>
            </a:extLst>
          </p:cNvPr>
          <p:cNvSpPr txBox="1"/>
          <p:nvPr/>
        </p:nvSpPr>
        <p:spPr>
          <a:xfrm>
            <a:off x="8118859" y="2144672"/>
            <a:ext cx="1261686" cy="311651"/>
          </a:xfrm>
          <a:prstGeom prst="rect">
            <a:avLst/>
          </a:prstGeom>
          <a:noFill/>
          <a:ln>
            <a:noFill/>
          </a:ln>
        </p:spPr>
        <p:txBody>
          <a:bodyPr wrap="square" lIns="0" tIns="0" rIns="0" bIns="0" rtlCol="0" anchor="ctr">
            <a:noAutofit/>
          </a:bodyPr>
          <a:lstStyle/>
          <a:p>
            <a:pPr algn="ctr">
              <a:spcBef>
                <a:spcPts val="500"/>
              </a:spcBef>
            </a:pPr>
            <a:r>
              <a:rPr lang="pl-PL" sz="1000" b="1" dirty="0">
                <a:solidFill>
                  <a:srgbClr val="535E6A"/>
                </a:solidFill>
              </a:rPr>
              <a:t>VIDEO SECURITY APP (iOS &amp; Android)</a:t>
            </a:r>
            <a:endParaRPr lang="en-GB" sz="1000" b="1" dirty="0">
              <a:solidFill>
                <a:srgbClr val="535E6A"/>
              </a:solidFill>
            </a:endParaRPr>
          </a:p>
        </p:txBody>
      </p:sp>
      <p:pic>
        <p:nvPicPr>
          <p:cNvPr id="6" name="Graphic 5">
            <a:extLst>
              <a:ext uri="{FF2B5EF4-FFF2-40B4-BE49-F238E27FC236}">
                <a16:creationId xmlns:a16="http://schemas.microsoft.com/office/drawing/2014/main" id="{A120041A-A169-442C-AAC6-ABDABEB89B1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48185" y="1301170"/>
            <a:ext cx="1664598" cy="474792"/>
          </a:xfrm>
          <a:prstGeom prst="rect">
            <a:avLst/>
          </a:prstGeom>
        </p:spPr>
      </p:pic>
      <p:grpSp>
        <p:nvGrpSpPr>
          <p:cNvPr id="8" name="Group 7">
            <a:extLst>
              <a:ext uri="{FF2B5EF4-FFF2-40B4-BE49-F238E27FC236}">
                <a16:creationId xmlns:a16="http://schemas.microsoft.com/office/drawing/2014/main" id="{ADE1A650-DD44-A759-E91E-0A17880A08C6}"/>
              </a:ext>
            </a:extLst>
          </p:cNvPr>
          <p:cNvGrpSpPr/>
          <p:nvPr/>
        </p:nvGrpSpPr>
        <p:grpSpPr>
          <a:xfrm>
            <a:off x="3299288" y="4330897"/>
            <a:ext cx="1664598" cy="688583"/>
            <a:chOff x="3295812" y="4365718"/>
            <a:chExt cx="1664598" cy="688583"/>
          </a:xfrm>
        </p:grpSpPr>
        <p:sp>
          <p:nvSpPr>
            <p:cNvPr id="56" name="ZoneTexte 55"/>
            <p:cNvSpPr txBox="1"/>
            <p:nvPr/>
          </p:nvSpPr>
          <p:spPr>
            <a:xfrm>
              <a:off x="3503605" y="4851796"/>
              <a:ext cx="1252033" cy="202505"/>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p:txBody>
        </p:sp>
        <p:pic>
          <p:nvPicPr>
            <p:cNvPr id="7" name="Graphic 6">
              <a:extLst>
                <a:ext uri="{FF2B5EF4-FFF2-40B4-BE49-F238E27FC236}">
                  <a16:creationId xmlns:a16="http://schemas.microsoft.com/office/drawing/2014/main" id="{087D2B88-B20A-C3E7-2B59-415ED5CD70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295812" y="4365718"/>
              <a:ext cx="1664598" cy="474792"/>
            </a:xfrm>
            <a:prstGeom prst="rect">
              <a:avLst/>
            </a:prstGeom>
          </p:spPr>
        </p:pic>
      </p:grpSp>
    </p:spTree>
    <p:custDataLst>
      <p:tags r:id="rId2"/>
    </p:custDataLst>
    <p:extLst>
      <p:ext uri="{BB962C8B-B14F-4D97-AF65-F5344CB8AC3E}">
        <p14:creationId xmlns:p14="http://schemas.microsoft.com/office/powerpoint/2010/main" val="211570597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DIVAR IP AIO 7000 + Storage</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042648" y="2662442"/>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grpSp>
        <p:nvGrpSpPr>
          <p:cNvPr id="124" name="Groupe 123"/>
          <p:cNvGrpSpPr>
            <a:grpSpLocks noChangeAspect="1"/>
          </p:cNvGrpSpPr>
          <p:nvPr/>
        </p:nvGrpSpPr>
        <p:grpSpPr>
          <a:xfrm>
            <a:off x="1147560" y="1424940"/>
            <a:ext cx="1938045" cy="474792"/>
            <a:chOff x="2098819" y="1417932"/>
            <a:chExt cx="2624055" cy="642854"/>
          </a:xfrm>
        </p:grpSpPr>
        <p:pic>
          <p:nvPicPr>
            <p:cNvPr id="125" name="VS_DINION_IP_bullet_4000_5000.png"/>
            <p:cNvPicPr>
              <a:picLocks noChangeAspect="1"/>
            </p:cNvPicPr>
            <p:nvPr/>
          </p:nvPicPr>
          <p:blipFill>
            <a:blip r:embed="rId9"/>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0"/>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1"/>
            <a:stretch>
              <a:fillRect/>
            </a:stretch>
          </p:blipFill>
          <p:spPr>
            <a:xfrm>
              <a:off x="3919306" y="1417932"/>
              <a:ext cx="803568" cy="642854"/>
            </a:xfrm>
            <a:prstGeom prst="rect">
              <a:avLst/>
            </a:prstGeom>
            <a:ln w="25400">
              <a:miter lim="400000"/>
            </a:ln>
          </p:spPr>
        </p:pic>
      </p:grpSp>
      <p:cxnSp>
        <p:nvCxnSpPr>
          <p:cNvPr id="129" name="Connecteur en angle 128"/>
          <p:cNvCxnSpPr/>
          <p:nvPr/>
        </p:nvCxnSpPr>
        <p:spPr>
          <a:xfrm>
            <a:off x="3335714" y="1662336"/>
            <a:ext cx="1223109" cy="1034359"/>
          </a:xfrm>
          <a:prstGeom prst="bentConnector3">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0" name="Connecteur en angle 129"/>
          <p:cNvCxnSpPr/>
          <p:nvPr/>
        </p:nvCxnSpPr>
        <p:spPr>
          <a:xfrm>
            <a:off x="3335714" y="1825412"/>
            <a:ext cx="1223109" cy="1035675"/>
          </a:xfrm>
          <a:prstGeom prst="bentConnector3">
            <a:avLst>
              <a:gd name="adj1" fmla="val 34391"/>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6" name="Connecteur en angle 135"/>
          <p:cNvCxnSpPr/>
          <p:nvPr/>
        </p:nvCxnSpPr>
        <p:spPr>
          <a:xfrm>
            <a:off x="3335714" y="1495424"/>
            <a:ext cx="1223109" cy="1034359"/>
          </a:xfrm>
          <a:prstGeom prst="bentConnector3">
            <a:avLst>
              <a:gd name="adj1" fmla="val 65609"/>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49" name="Connecteur en angle 148"/>
          <p:cNvCxnSpPr>
            <a:endCxn id="110" idx="2"/>
          </p:cNvCxnSpPr>
          <p:nvPr/>
        </p:nvCxnSpPr>
        <p:spPr>
          <a:xfrm rot="5400000" flipH="1" flipV="1">
            <a:off x="4579053" y="3223861"/>
            <a:ext cx="1149080" cy="712258"/>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42" name="Connecteur en angle 41"/>
          <p:cNvCxnSpPr/>
          <p:nvPr/>
        </p:nvCxnSpPr>
        <p:spPr>
          <a:xfrm flipV="1">
            <a:off x="3231059" y="2962609"/>
            <a:ext cx="1732827" cy="277787"/>
          </a:xfrm>
          <a:prstGeom prst="bentConnector3">
            <a:avLst>
              <a:gd name="adj1" fmla="val 9987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57" name="Rectangle à coins arrondis 56"/>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58" name="ZoneTexte 57"/>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CAMERAS</a:t>
            </a:r>
          </a:p>
          <a:p>
            <a:pPr algn="ctr">
              <a:spcBef>
                <a:spcPts val="500"/>
              </a:spcBef>
            </a:pPr>
            <a:r>
              <a:rPr lang="en-GB" sz="1200" b="1" dirty="0">
                <a:solidFill>
                  <a:srgbClr val="FFFFFF"/>
                </a:solidFill>
              </a:rPr>
              <a:t>256</a:t>
            </a:r>
          </a:p>
          <a:p>
            <a:pPr algn="ctr">
              <a:spcBef>
                <a:spcPts val="500"/>
              </a:spcBef>
            </a:pPr>
            <a:r>
              <a:rPr lang="en-GB" sz="800" b="1" dirty="0">
                <a:solidFill>
                  <a:srgbClr val="FFFFFF"/>
                </a:solidFill>
              </a:rPr>
              <a:t>max</a:t>
            </a:r>
          </a:p>
        </p:txBody>
      </p:sp>
      <p:sp>
        <p:nvSpPr>
          <p:cNvPr id="59" name="Rectangle à coins arrondis 58"/>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0" name="ZoneTexte 59"/>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CLIENTS</a:t>
            </a:r>
          </a:p>
          <a:p>
            <a:pPr algn="ctr">
              <a:spcBef>
                <a:spcPts val="500"/>
              </a:spcBef>
            </a:pPr>
            <a:r>
              <a:rPr lang="en-GB" sz="1200" b="1">
                <a:solidFill>
                  <a:srgbClr val="FFFFFF"/>
                </a:solidFill>
              </a:rPr>
              <a:t>10</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sp>
        <p:nvSpPr>
          <p:cNvPr id="61" name="ZoneTexte 60"/>
          <p:cNvSpPr txBox="1"/>
          <p:nvPr/>
        </p:nvSpPr>
        <p:spPr>
          <a:xfrm>
            <a:off x="6297482" y="1308981"/>
            <a:ext cx="1962074" cy="909301"/>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dirty="0">
                <a:solidFill>
                  <a:srgbClr val="535E6A"/>
                </a:solidFill>
              </a:rPr>
              <a:t>BVMS</a:t>
            </a:r>
          </a:p>
          <a:p>
            <a:pPr marL="252000" indent="-252000">
              <a:spcBef>
                <a:spcPts val="500"/>
              </a:spcBef>
              <a:buFont typeface="Wingdings" panose="05000000000000000000" pitchFamily="2" charset="2"/>
              <a:buChar char="ü"/>
            </a:pPr>
            <a:r>
              <a:rPr lang="en-GB" sz="800" b="1" dirty="0">
                <a:solidFill>
                  <a:srgbClr val="535E6A"/>
                </a:solidFill>
              </a:rPr>
              <a:t>VRM</a:t>
            </a:r>
          </a:p>
          <a:p>
            <a:pPr marL="252000" indent="-252000">
              <a:spcBef>
                <a:spcPts val="500"/>
              </a:spcBef>
              <a:buFont typeface="Wingdings" panose="05000000000000000000" pitchFamily="2" charset="2"/>
              <a:buChar char="ü"/>
            </a:pPr>
            <a:r>
              <a:rPr lang="en-GB" sz="800" b="1" dirty="0">
                <a:solidFill>
                  <a:srgbClr val="535E6A"/>
                </a:solidFill>
              </a:rPr>
              <a:t>VSG</a:t>
            </a:r>
          </a:p>
          <a:p>
            <a:pPr marL="252000" indent="-252000">
              <a:spcBef>
                <a:spcPts val="500"/>
              </a:spcBef>
              <a:buFont typeface="Wingdings" panose="05000000000000000000" pitchFamily="2" charset="2"/>
              <a:buChar char="ü"/>
            </a:pPr>
            <a:r>
              <a:rPr lang="en-GB" sz="800" b="1" dirty="0">
                <a:solidFill>
                  <a:srgbClr val="535E6A"/>
                </a:solidFill>
              </a:rPr>
              <a:t>iSCSI</a:t>
            </a:r>
          </a:p>
          <a:p>
            <a:pPr marL="252000" indent="-252000">
              <a:spcBef>
                <a:spcPts val="500"/>
              </a:spcBef>
              <a:buFont typeface="Wingdings" panose="05000000000000000000" pitchFamily="2" charset="2"/>
              <a:buChar char="ü"/>
            </a:pPr>
            <a:r>
              <a:rPr lang="en-GB" sz="800" b="1" u="sng" dirty="0">
                <a:solidFill>
                  <a:srgbClr val="FF0000"/>
                </a:solidFill>
              </a:rPr>
              <a:t>HW DYNAMIC TRANSCODING</a:t>
            </a:r>
          </a:p>
        </p:txBody>
      </p:sp>
      <p:sp>
        <p:nvSpPr>
          <p:cNvPr id="64" name="Rectangle à coins arrondis 63"/>
          <p:cNvSpPr>
            <a:spLocks noChangeAspect="1"/>
          </p:cNvSpPr>
          <p:nvPr/>
        </p:nvSpPr>
        <p:spPr>
          <a:xfrm>
            <a:off x="6740752"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5" name="ZoneTexte 64"/>
          <p:cNvSpPr txBox="1">
            <a:spLocks/>
          </p:cNvSpPr>
          <p:nvPr/>
        </p:nvSpPr>
        <p:spPr>
          <a:xfrm>
            <a:off x="6740752"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Expansion</a:t>
            </a:r>
          </a:p>
          <a:p>
            <a:pPr algn="ctr">
              <a:spcBef>
                <a:spcPts val="500"/>
              </a:spcBef>
            </a:pPr>
            <a:r>
              <a:rPr lang="en-GB" sz="1200" b="1" dirty="0">
                <a:solidFill>
                  <a:srgbClr val="FFFFFF"/>
                </a:solidFill>
              </a:rPr>
              <a:t>4</a:t>
            </a:r>
            <a:r>
              <a:rPr lang="en-GB" sz="800" b="1" dirty="0">
                <a:solidFill>
                  <a:srgbClr val="FFFFFF"/>
                </a:solidFill>
              </a:rPr>
              <a:t> </a:t>
            </a:r>
          </a:p>
          <a:p>
            <a:pPr algn="ctr">
              <a:spcBef>
                <a:spcPts val="500"/>
              </a:spcBef>
            </a:pPr>
            <a:r>
              <a:rPr lang="en-GB" sz="800" b="1" dirty="0">
                <a:solidFill>
                  <a:srgbClr val="FFFFFF"/>
                </a:solidFill>
              </a:rPr>
              <a:t>max</a:t>
            </a:r>
          </a:p>
        </p:txBody>
      </p:sp>
      <p:cxnSp>
        <p:nvCxnSpPr>
          <p:cNvPr id="45" name="Connecteur en angle 44"/>
          <p:cNvCxnSpPr/>
          <p:nvPr/>
        </p:nvCxnSpPr>
        <p:spPr>
          <a:xfrm>
            <a:off x="5854311" y="1735085"/>
            <a:ext cx="25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46" name="ZoneTexte 45"/>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47" name="ZoneTexte 46"/>
          <p:cNvSpPr txBox="1"/>
          <p:nvPr/>
        </p:nvSpPr>
        <p:spPr>
          <a:xfrm>
            <a:off x="5024431" y="4116331"/>
            <a:ext cx="1962074" cy="909301"/>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a:solidFill>
                  <a:srgbClr val="535E6A"/>
                </a:solidFill>
              </a:rPr>
              <a:t>VRM</a:t>
            </a:r>
          </a:p>
          <a:p>
            <a:pPr marL="252000" indent="-252000">
              <a:spcBef>
                <a:spcPts val="500"/>
              </a:spcBef>
              <a:buFont typeface="Wingdings" panose="05000000000000000000" pitchFamily="2" charset="2"/>
              <a:buChar char="ü"/>
            </a:pPr>
            <a:r>
              <a:rPr lang="en-GB" sz="800" b="1">
                <a:solidFill>
                  <a:srgbClr val="535E6A"/>
                </a:solidFill>
              </a:rPr>
              <a:t>VSG</a:t>
            </a:r>
          </a:p>
          <a:p>
            <a:pPr marL="252000" indent="-252000">
              <a:spcBef>
                <a:spcPts val="500"/>
              </a:spcBef>
              <a:buFont typeface="Wingdings" panose="05000000000000000000" pitchFamily="2" charset="2"/>
              <a:buChar char="ü"/>
            </a:pPr>
            <a:r>
              <a:rPr lang="en-GB" sz="800" b="1">
                <a:solidFill>
                  <a:srgbClr val="535E6A"/>
                </a:solidFill>
              </a:rPr>
              <a:t>iSCSI</a:t>
            </a:r>
          </a:p>
          <a:p>
            <a:pPr marL="252000" indent="-252000">
              <a:spcBef>
                <a:spcPts val="500"/>
              </a:spcBef>
              <a:buFont typeface="Wingdings" panose="05000000000000000000" pitchFamily="2" charset="2"/>
              <a:buChar char="ü"/>
            </a:pPr>
            <a:r>
              <a:rPr lang="en-GB" sz="800" b="1" u="sng">
                <a:solidFill>
                  <a:srgbClr val="FF0000"/>
                </a:solidFill>
              </a:rPr>
              <a:t>HW DYNAMIC TRANSCODING</a:t>
            </a:r>
          </a:p>
        </p:txBody>
      </p:sp>
      <p:pic>
        <p:nvPicPr>
          <p:cNvPr id="48" name="GEN_iPad.png"/>
          <p:cNvPicPr>
            <a:picLocks noChangeAspect="1"/>
          </p:cNvPicPr>
          <p:nvPr/>
        </p:nvPicPr>
        <p:blipFill>
          <a:blip r:embed="rId12"/>
          <a:stretch>
            <a:fillRect/>
          </a:stretch>
        </p:blipFill>
        <p:spPr>
          <a:xfrm>
            <a:off x="9366169" y="2275971"/>
            <a:ext cx="980135" cy="1373276"/>
          </a:xfrm>
          <a:prstGeom prst="rect">
            <a:avLst/>
          </a:prstGeom>
          <a:ln w="25400">
            <a:miter lim="400000"/>
          </a:ln>
        </p:spPr>
      </p:pic>
      <p:pic>
        <p:nvPicPr>
          <p:cNvPr id="49" name="GEN_iPhone.png"/>
          <p:cNvPicPr>
            <a:picLocks noChangeAspect="1"/>
          </p:cNvPicPr>
          <p:nvPr/>
        </p:nvPicPr>
        <p:blipFill>
          <a:blip r:embed="rId13"/>
          <a:stretch>
            <a:fillRect/>
          </a:stretch>
        </p:blipFill>
        <p:spPr>
          <a:xfrm flipH="1">
            <a:off x="8200289" y="2590390"/>
            <a:ext cx="540098" cy="1090503"/>
          </a:xfrm>
          <a:prstGeom prst="rect">
            <a:avLst/>
          </a:prstGeom>
          <a:ln w="25400">
            <a:miter lim="400000"/>
          </a:ln>
        </p:spPr>
      </p:pic>
      <p:pic>
        <p:nvPicPr>
          <p:cNvPr id="50" name="image24.png" descr="Icons-world.png"/>
          <p:cNvPicPr>
            <a:picLocks noChangeAspect="1"/>
          </p:cNvPicPr>
          <p:nvPr/>
        </p:nvPicPr>
        <p:blipFill>
          <a:blip r:embed="rId14"/>
          <a:stretch>
            <a:fillRect/>
          </a:stretch>
        </p:blipFill>
        <p:spPr>
          <a:xfrm>
            <a:off x="6910679" y="3772352"/>
            <a:ext cx="3389910" cy="1949877"/>
          </a:xfrm>
          <a:prstGeom prst="rect">
            <a:avLst/>
          </a:prstGeom>
          <a:ln w="25400">
            <a:miter lim="400000"/>
          </a:ln>
        </p:spPr>
      </p:pic>
      <p:cxnSp>
        <p:nvCxnSpPr>
          <p:cNvPr id="51" name="Connecteur droit 50"/>
          <p:cNvCxnSpPr/>
          <p:nvPr/>
        </p:nvCxnSpPr>
        <p:spPr>
          <a:xfrm flipH="1" flipV="1">
            <a:off x="5785552" y="2885455"/>
            <a:ext cx="1961707" cy="1702142"/>
          </a:xfrm>
          <a:prstGeom prst="line">
            <a:avLst/>
          </a:prstGeom>
          <a:ln w="25400">
            <a:solidFill>
              <a:srgbClr val="E12319"/>
            </a:solidFill>
            <a:prstDash val="dashDot"/>
            <a:headEnd type="oval"/>
            <a:tailEnd type="oval"/>
          </a:ln>
        </p:spPr>
        <p:style>
          <a:lnRef idx="1">
            <a:srgbClr val="00A9B8"/>
          </a:lnRef>
          <a:fillRef idx="0">
            <a:srgbClr val="00A9B8"/>
          </a:fillRef>
          <a:effectRef idx="0">
            <a:srgbClr val="00A9B8"/>
          </a:effectRef>
          <a:fontRef idx="minor">
            <a:schemeClr val="tx1"/>
          </a:fontRef>
        </p:style>
      </p:cxnSp>
      <p:cxnSp>
        <p:nvCxnSpPr>
          <p:cNvPr id="62" name="Connecteur droit 61"/>
          <p:cNvCxnSpPr>
            <a:endCxn id="48" idx="2"/>
          </p:cNvCxnSpPr>
          <p:nvPr/>
        </p:nvCxnSpPr>
        <p:spPr>
          <a:xfrm flipV="1">
            <a:off x="9745980" y="3649247"/>
            <a:ext cx="110257" cy="1448570"/>
          </a:xfrm>
          <a:prstGeom prst="line">
            <a:avLst/>
          </a:prstGeom>
          <a:ln w="25400">
            <a:solidFill>
              <a:srgbClr val="E12319"/>
            </a:solidFill>
            <a:prstDash val="sysDash"/>
            <a:headEnd type="oval"/>
            <a:tailEnd type="triangle"/>
          </a:ln>
        </p:spPr>
        <p:style>
          <a:lnRef idx="1">
            <a:srgbClr val="00A9B8"/>
          </a:lnRef>
          <a:fillRef idx="0">
            <a:srgbClr val="00A9B8"/>
          </a:fillRef>
          <a:effectRef idx="0">
            <a:srgbClr val="00A9B8"/>
          </a:effectRef>
          <a:fontRef idx="minor">
            <a:schemeClr val="tx1"/>
          </a:fontRef>
        </p:style>
      </p:cxnSp>
      <p:cxnSp>
        <p:nvCxnSpPr>
          <p:cNvPr id="63" name="Connecteur droit 62"/>
          <p:cNvCxnSpPr>
            <a:endCxn id="49" idx="2"/>
          </p:cNvCxnSpPr>
          <p:nvPr/>
        </p:nvCxnSpPr>
        <p:spPr>
          <a:xfrm flipH="1" flipV="1">
            <a:off x="8470338" y="3680893"/>
            <a:ext cx="214237" cy="771066"/>
          </a:xfrm>
          <a:prstGeom prst="line">
            <a:avLst/>
          </a:prstGeom>
          <a:ln w="25400">
            <a:solidFill>
              <a:srgbClr val="E12319"/>
            </a:solidFill>
            <a:prstDash val="sysDash"/>
            <a:headEnd type="oval"/>
            <a:tailEnd type="triangle"/>
          </a:ln>
        </p:spPr>
        <p:style>
          <a:lnRef idx="1">
            <a:srgbClr val="00A9B8"/>
          </a:lnRef>
          <a:fillRef idx="0">
            <a:srgbClr val="00A9B8"/>
          </a:fillRef>
          <a:effectRef idx="0">
            <a:srgbClr val="00A9B8"/>
          </a:effectRef>
          <a:fontRef idx="minor">
            <a:schemeClr val="tx1"/>
          </a:fontRef>
        </p:style>
      </p:cxnSp>
      <p:sp>
        <p:nvSpPr>
          <p:cNvPr id="66" name="Chapter_titleonly">
            <a:extLst>
              <a:ext uri="{FF2B5EF4-FFF2-40B4-BE49-F238E27FC236}">
                <a16:creationId xmlns:a16="http://schemas.microsoft.com/office/drawing/2014/main" id="{51260942-B58E-46FC-9B72-351E539F0D80}"/>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4" name="Slide Number Placeholder 3">
            <a:extLst>
              <a:ext uri="{FF2B5EF4-FFF2-40B4-BE49-F238E27FC236}">
                <a16:creationId xmlns:a16="http://schemas.microsoft.com/office/drawing/2014/main" id="{BC162C4C-98CA-493D-ADBE-C577B778C485}"/>
              </a:ext>
            </a:extLst>
          </p:cNvPr>
          <p:cNvSpPr>
            <a:spLocks noGrp="1"/>
          </p:cNvSpPr>
          <p:nvPr>
            <p:ph type="sldNum" sz="quarter" idx="12"/>
          </p:nvPr>
        </p:nvSpPr>
        <p:spPr/>
        <p:txBody>
          <a:bodyPr/>
          <a:lstStyle/>
          <a:p>
            <a:fld id="{4898AEC0-503E-4FA4-859C-D0F72D6E3F79}" type="slidenum">
              <a:rPr lang="en-US" noProof="1" smtClean="0"/>
              <a:pPr/>
              <a:t>23</a:t>
            </a:fld>
            <a:endParaRPr lang="en-US" noProof="1"/>
          </a:p>
        </p:txBody>
      </p:sp>
      <p:sp>
        <p:nvSpPr>
          <p:cNvPr id="68" name="ZoneTexte 61">
            <a:extLst>
              <a:ext uri="{FF2B5EF4-FFF2-40B4-BE49-F238E27FC236}">
                <a16:creationId xmlns:a16="http://schemas.microsoft.com/office/drawing/2014/main" id="{2E0D7251-ED73-48C0-B999-D228696AE722}"/>
              </a:ext>
            </a:extLst>
          </p:cNvPr>
          <p:cNvSpPr txBox="1"/>
          <p:nvPr/>
        </p:nvSpPr>
        <p:spPr>
          <a:xfrm>
            <a:off x="8118859" y="2144672"/>
            <a:ext cx="1261686" cy="311651"/>
          </a:xfrm>
          <a:prstGeom prst="rect">
            <a:avLst/>
          </a:prstGeom>
          <a:noFill/>
          <a:ln>
            <a:noFill/>
          </a:ln>
        </p:spPr>
        <p:txBody>
          <a:bodyPr wrap="square" lIns="0" tIns="0" rIns="0" bIns="0" rtlCol="0" anchor="ctr">
            <a:noAutofit/>
          </a:bodyPr>
          <a:lstStyle/>
          <a:p>
            <a:pPr algn="ctr">
              <a:spcBef>
                <a:spcPts val="500"/>
              </a:spcBef>
            </a:pPr>
            <a:r>
              <a:rPr lang="pl-PL" sz="1000" b="1" dirty="0">
                <a:solidFill>
                  <a:srgbClr val="535E6A"/>
                </a:solidFill>
              </a:rPr>
              <a:t>VIDEO SECURITY APP (iOS &amp; Android)</a:t>
            </a:r>
            <a:endParaRPr lang="en-GB" sz="1000" b="1" dirty="0">
              <a:solidFill>
                <a:srgbClr val="535E6A"/>
              </a:solidFill>
            </a:endParaRPr>
          </a:p>
        </p:txBody>
      </p:sp>
      <p:grpSp>
        <p:nvGrpSpPr>
          <p:cNvPr id="8" name="Group 7">
            <a:extLst>
              <a:ext uri="{FF2B5EF4-FFF2-40B4-BE49-F238E27FC236}">
                <a16:creationId xmlns:a16="http://schemas.microsoft.com/office/drawing/2014/main" id="{9C767E87-8E22-BCE0-5A8F-842E5D8CBFD7}"/>
              </a:ext>
            </a:extLst>
          </p:cNvPr>
          <p:cNvGrpSpPr/>
          <p:nvPr/>
        </p:nvGrpSpPr>
        <p:grpSpPr>
          <a:xfrm>
            <a:off x="4481233" y="1186530"/>
            <a:ext cx="1362789" cy="1092984"/>
            <a:chOff x="4422763" y="1110314"/>
            <a:chExt cx="1362789" cy="1092984"/>
          </a:xfrm>
        </p:grpSpPr>
        <p:sp>
          <p:nvSpPr>
            <p:cNvPr id="53" name="ZoneTexte 52"/>
            <p:cNvSpPr txBox="1"/>
            <p:nvPr/>
          </p:nvSpPr>
          <p:spPr>
            <a:xfrm>
              <a:off x="4439910" y="1999756"/>
              <a:ext cx="1261686"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7000</a:t>
              </a:r>
            </a:p>
          </p:txBody>
        </p:sp>
        <p:pic>
          <p:nvPicPr>
            <p:cNvPr id="7" name="Graphic 6">
              <a:extLst>
                <a:ext uri="{FF2B5EF4-FFF2-40B4-BE49-F238E27FC236}">
                  <a16:creationId xmlns:a16="http://schemas.microsoft.com/office/drawing/2014/main" id="{D0A2274F-1F1F-9A8F-603D-91A57BD07DE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22763" y="1110314"/>
              <a:ext cx="1362789" cy="860392"/>
            </a:xfrm>
            <a:prstGeom prst="rect">
              <a:avLst/>
            </a:prstGeom>
          </p:spPr>
        </p:pic>
      </p:grpSp>
      <p:grpSp>
        <p:nvGrpSpPr>
          <p:cNvPr id="9" name="Group 8">
            <a:extLst>
              <a:ext uri="{FF2B5EF4-FFF2-40B4-BE49-F238E27FC236}">
                <a16:creationId xmlns:a16="http://schemas.microsoft.com/office/drawing/2014/main" id="{68F4CC68-51DC-1B8B-C7CD-0B303F192F23}"/>
              </a:ext>
            </a:extLst>
          </p:cNvPr>
          <p:cNvGrpSpPr/>
          <p:nvPr/>
        </p:nvGrpSpPr>
        <p:grpSpPr>
          <a:xfrm>
            <a:off x="3585367" y="4128697"/>
            <a:ext cx="1362789" cy="1092984"/>
            <a:chOff x="4422763" y="1110314"/>
            <a:chExt cx="1362789" cy="1092984"/>
          </a:xfrm>
        </p:grpSpPr>
        <p:sp>
          <p:nvSpPr>
            <p:cNvPr id="10" name="ZoneTexte 52">
              <a:extLst>
                <a:ext uri="{FF2B5EF4-FFF2-40B4-BE49-F238E27FC236}">
                  <a16:creationId xmlns:a16="http://schemas.microsoft.com/office/drawing/2014/main" id="{3B06F266-F10B-37EF-84A9-F12A5685C65D}"/>
                </a:ext>
              </a:extLst>
            </p:cNvPr>
            <p:cNvSpPr txBox="1"/>
            <p:nvPr/>
          </p:nvSpPr>
          <p:spPr>
            <a:xfrm>
              <a:off x="4439910" y="1999756"/>
              <a:ext cx="1261686"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7000</a:t>
              </a:r>
            </a:p>
          </p:txBody>
        </p:sp>
        <p:pic>
          <p:nvPicPr>
            <p:cNvPr id="11" name="Graphic 10">
              <a:extLst>
                <a:ext uri="{FF2B5EF4-FFF2-40B4-BE49-F238E27FC236}">
                  <a16:creationId xmlns:a16="http://schemas.microsoft.com/office/drawing/2014/main" id="{A086374F-C97F-3FCA-82D8-B2C69EFBAF4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22763" y="1110314"/>
              <a:ext cx="1362789" cy="860392"/>
            </a:xfrm>
            <a:prstGeom prst="rect">
              <a:avLst/>
            </a:prstGeom>
          </p:spPr>
        </p:pic>
      </p:grpSp>
    </p:spTree>
    <p:custDataLst>
      <p:tags r:id="rId2"/>
    </p:custDataLst>
    <p:extLst>
      <p:ext uri="{BB962C8B-B14F-4D97-AF65-F5344CB8AC3E}">
        <p14:creationId xmlns:p14="http://schemas.microsoft.com/office/powerpoint/2010/main" val="118244008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3F1295A-6F33-41CD-AD53-CEADBE828DEC}"/>
              </a:ext>
            </a:extLst>
          </p:cNvPr>
          <p:cNvSpPr>
            <a:spLocks noGrp="1"/>
          </p:cNvSpPr>
          <p:nvPr>
            <p:ph type="body" sz="quarter" idx="15"/>
          </p:nvPr>
        </p:nvSpPr>
        <p:spPr/>
        <p:txBody>
          <a:bodyPr/>
          <a:lstStyle/>
          <a:p>
            <a:r>
              <a:rPr lang="pl-PL" dirty="0"/>
              <a:t>VIDEO STREAMING GATEWAY</a:t>
            </a:r>
          </a:p>
        </p:txBody>
      </p:sp>
      <p:sp>
        <p:nvSpPr>
          <p:cNvPr id="8" name="Titre 2_"/>
          <p:cNvSpPr txBox="1">
            <a:spLocks/>
          </p:cNvSpPr>
          <p:nvPr>
            <p:custDataLst>
              <p:tags r:id="rId3"/>
            </p:custDataLst>
          </p:nvPr>
        </p:nvSpPr>
        <p:spPr bwMode="auto">
          <a:prstGeom prst="rect">
            <a:avLst/>
          </a:prstGeom>
          <a:noFill/>
          <a:ln w="0">
            <a:noFill/>
            <a:miter lim="800000"/>
            <a:headEnd/>
            <a:tailEnd/>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ts val="0"/>
              </a:spcBef>
              <a:spcAft>
                <a:spcPts val="0"/>
              </a:spcAft>
              <a:buFontTx/>
              <a:buNone/>
              <a:defRPr sz="8000" b="0" i="0" u="none" cap="all" spc="0">
                <a:solidFill>
                  <a:srgbClr val="FFFFFF"/>
                </a:solidFill>
                <a:latin typeface="Bosch Office Sans" panose="020B0604020202020204" pitchFamily="34" charset="0"/>
                <a:ea typeface="+mj-ea"/>
                <a:cs typeface="Arial" pitchFamily="34" charset="0"/>
              </a:defRPr>
            </a:lvl1pPr>
            <a:lvl2pPr algn="l" rtl="0" eaLnBrk="1" fontAlgn="base" hangingPunct="1">
              <a:lnSpc>
                <a:spcPct val="111000"/>
              </a:lnSpc>
              <a:spcBef>
                <a:spcPct val="0"/>
              </a:spcBef>
              <a:spcAft>
                <a:spcPct val="0"/>
              </a:spcAft>
              <a:defRPr sz="3600">
                <a:solidFill>
                  <a:srgbClr val="000000"/>
                </a:solidFill>
                <a:latin typeface="Bosch Office Sans"/>
              </a:defRPr>
            </a:lvl2pPr>
            <a:lvl3pPr algn="l" rtl="0" eaLnBrk="1" fontAlgn="base" hangingPunct="1">
              <a:lnSpc>
                <a:spcPct val="111000"/>
              </a:lnSpc>
              <a:spcBef>
                <a:spcPct val="0"/>
              </a:spcBef>
              <a:spcAft>
                <a:spcPct val="0"/>
              </a:spcAft>
              <a:defRPr sz="3600">
                <a:solidFill>
                  <a:srgbClr val="000000"/>
                </a:solidFill>
                <a:latin typeface="Bosch Office Sans"/>
              </a:defRPr>
            </a:lvl3pPr>
            <a:lvl4pPr algn="l" rtl="0" eaLnBrk="1" fontAlgn="base" hangingPunct="1">
              <a:lnSpc>
                <a:spcPct val="111000"/>
              </a:lnSpc>
              <a:spcBef>
                <a:spcPct val="0"/>
              </a:spcBef>
              <a:spcAft>
                <a:spcPct val="0"/>
              </a:spcAft>
              <a:defRPr sz="3600">
                <a:solidFill>
                  <a:srgbClr val="000000"/>
                </a:solidFill>
                <a:latin typeface="Bosch Office Sans"/>
              </a:defRPr>
            </a:lvl4pPr>
            <a:lvl5pPr algn="l" rtl="0" eaLnBrk="1" fontAlgn="base" hangingPunct="1">
              <a:lnSpc>
                <a:spcPct val="111000"/>
              </a:lnSpc>
              <a:spcBef>
                <a:spcPct val="0"/>
              </a:spcBef>
              <a:spcAft>
                <a:spcPct val="0"/>
              </a:spcAft>
              <a:defRPr sz="3600">
                <a:solidFill>
                  <a:srgbClr val="000000"/>
                </a:solidFill>
                <a:latin typeface="Bosch Office Sans"/>
              </a:defRPr>
            </a:lvl5pPr>
            <a:lvl6pPr marL="609254" algn="l" rtl="0" eaLnBrk="1" fontAlgn="base" hangingPunct="1">
              <a:lnSpc>
                <a:spcPct val="111000"/>
              </a:lnSpc>
              <a:spcBef>
                <a:spcPct val="0"/>
              </a:spcBef>
              <a:spcAft>
                <a:spcPct val="0"/>
              </a:spcAft>
              <a:defRPr sz="3600">
                <a:solidFill>
                  <a:srgbClr val="000000"/>
                </a:solidFill>
                <a:latin typeface="Bosch Office Sans"/>
              </a:defRPr>
            </a:lvl6pPr>
            <a:lvl7pPr marL="1218510" algn="l" rtl="0" eaLnBrk="1" fontAlgn="base" hangingPunct="1">
              <a:lnSpc>
                <a:spcPct val="111000"/>
              </a:lnSpc>
              <a:spcBef>
                <a:spcPct val="0"/>
              </a:spcBef>
              <a:spcAft>
                <a:spcPct val="0"/>
              </a:spcAft>
              <a:defRPr sz="3600">
                <a:solidFill>
                  <a:srgbClr val="000000"/>
                </a:solidFill>
                <a:latin typeface="Bosch Office Sans"/>
              </a:defRPr>
            </a:lvl7pPr>
            <a:lvl8pPr marL="1827764" algn="l" rtl="0" eaLnBrk="1" fontAlgn="base" hangingPunct="1">
              <a:lnSpc>
                <a:spcPct val="111000"/>
              </a:lnSpc>
              <a:spcBef>
                <a:spcPct val="0"/>
              </a:spcBef>
              <a:spcAft>
                <a:spcPct val="0"/>
              </a:spcAft>
              <a:defRPr sz="3600">
                <a:solidFill>
                  <a:srgbClr val="000000"/>
                </a:solidFill>
                <a:latin typeface="Bosch Office Sans"/>
              </a:defRPr>
            </a:lvl8pPr>
            <a:lvl9pPr marL="2437019" algn="l" rtl="0" eaLnBrk="1" fontAlgn="base" hangingPunct="1">
              <a:lnSpc>
                <a:spcPct val="111000"/>
              </a:lnSpc>
              <a:spcBef>
                <a:spcPct val="0"/>
              </a:spcBef>
              <a:spcAft>
                <a:spcPct val="0"/>
              </a:spcAft>
              <a:defRPr sz="3600">
                <a:solidFill>
                  <a:srgbClr val="000000"/>
                </a:solidFill>
                <a:latin typeface="Bosch Office Sans"/>
              </a:defRPr>
            </a:lvl9pPr>
          </a:lstStyle>
          <a:p>
            <a:r>
              <a:rPr lang="en-GB" kern="0"/>
              <a:t>BVMS</a:t>
            </a:r>
            <a:br>
              <a:rPr lang="en-GB" kern="0"/>
            </a:br>
            <a:r>
              <a:rPr lang="en-GB" kern="0"/>
              <a:t>OPENNESS</a:t>
            </a:r>
          </a:p>
        </p:txBody>
      </p:sp>
      <p:sp>
        <p:nvSpPr>
          <p:cNvPr id="7" name="Titre 1"/>
          <p:cNvSpPr txBox="1">
            <a:spLocks/>
          </p:cNvSpPr>
          <p:nvPr/>
        </p:nvSpPr>
        <p:spPr bwMode="auto">
          <a:xfrm>
            <a:off x="940566" y="1149178"/>
            <a:ext cx="5914375" cy="357608"/>
          </a:xfrm>
          <a:prstGeom prst="rect">
            <a:avLst/>
          </a:prstGeom>
          <a:solidFill>
            <a:scrgbClr r="0" g="0" b="0">
              <a:alpha val="0"/>
            </a:scrgbClr>
          </a:solidFill>
          <a:ln w="0">
            <a:noFill/>
            <a:miter lim="800000"/>
            <a:headEnd/>
            <a:tailEnd/>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lvl1pPr algn="l" rtl="0" eaLnBrk="1" fontAlgn="base" hangingPunct="1">
              <a:lnSpc>
                <a:spcPts val="4000"/>
              </a:lnSpc>
              <a:spcBef>
                <a:spcPct val="0"/>
              </a:spcBef>
              <a:spcAft>
                <a:spcPct val="0"/>
              </a:spcAft>
              <a:buFontTx/>
              <a:buNone/>
              <a:defRPr sz="1800" b="0" i="0" u="none">
                <a:solidFill>
                  <a:srgbClr val="000000"/>
                </a:solidFill>
                <a:latin typeface="Bosch Office Sans" panose="020B0604020202020204" pitchFamily="34" charset="0"/>
                <a:ea typeface="+mj-ea"/>
                <a:cs typeface="Arial" pitchFamily="34" charset="0"/>
              </a:defRPr>
            </a:lvl1pPr>
            <a:lvl2pPr algn="l" rtl="0" eaLnBrk="1" fontAlgn="base" hangingPunct="1">
              <a:lnSpc>
                <a:spcPct val="111000"/>
              </a:lnSpc>
              <a:spcBef>
                <a:spcPct val="0"/>
              </a:spcBef>
              <a:spcAft>
                <a:spcPct val="0"/>
              </a:spcAft>
              <a:defRPr sz="3600">
                <a:solidFill>
                  <a:srgbClr val="000000"/>
                </a:solidFill>
                <a:latin typeface="Bosch Office Sans"/>
              </a:defRPr>
            </a:lvl2pPr>
            <a:lvl3pPr algn="l" rtl="0" eaLnBrk="1" fontAlgn="base" hangingPunct="1">
              <a:lnSpc>
                <a:spcPct val="111000"/>
              </a:lnSpc>
              <a:spcBef>
                <a:spcPct val="0"/>
              </a:spcBef>
              <a:spcAft>
                <a:spcPct val="0"/>
              </a:spcAft>
              <a:defRPr sz="3600">
                <a:solidFill>
                  <a:srgbClr val="000000"/>
                </a:solidFill>
                <a:latin typeface="Bosch Office Sans"/>
              </a:defRPr>
            </a:lvl3pPr>
            <a:lvl4pPr algn="l" rtl="0" eaLnBrk="1" fontAlgn="base" hangingPunct="1">
              <a:lnSpc>
                <a:spcPct val="111000"/>
              </a:lnSpc>
              <a:spcBef>
                <a:spcPct val="0"/>
              </a:spcBef>
              <a:spcAft>
                <a:spcPct val="0"/>
              </a:spcAft>
              <a:defRPr sz="3600">
                <a:solidFill>
                  <a:srgbClr val="000000"/>
                </a:solidFill>
                <a:latin typeface="Bosch Office Sans"/>
              </a:defRPr>
            </a:lvl4pPr>
            <a:lvl5pPr algn="l" rtl="0" eaLnBrk="1" fontAlgn="base" hangingPunct="1">
              <a:lnSpc>
                <a:spcPct val="111000"/>
              </a:lnSpc>
              <a:spcBef>
                <a:spcPct val="0"/>
              </a:spcBef>
              <a:spcAft>
                <a:spcPct val="0"/>
              </a:spcAft>
              <a:defRPr sz="3600">
                <a:solidFill>
                  <a:srgbClr val="000000"/>
                </a:solidFill>
                <a:latin typeface="Bosch Office Sans"/>
              </a:defRPr>
            </a:lvl5pPr>
            <a:lvl6pPr marL="609254" algn="l" rtl="0" eaLnBrk="1" fontAlgn="base" hangingPunct="1">
              <a:lnSpc>
                <a:spcPct val="111000"/>
              </a:lnSpc>
              <a:spcBef>
                <a:spcPct val="0"/>
              </a:spcBef>
              <a:spcAft>
                <a:spcPct val="0"/>
              </a:spcAft>
              <a:defRPr sz="3600">
                <a:solidFill>
                  <a:srgbClr val="000000"/>
                </a:solidFill>
                <a:latin typeface="Bosch Office Sans"/>
              </a:defRPr>
            </a:lvl6pPr>
            <a:lvl7pPr marL="1218510" algn="l" rtl="0" eaLnBrk="1" fontAlgn="base" hangingPunct="1">
              <a:lnSpc>
                <a:spcPct val="111000"/>
              </a:lnSpc>
              <a:spcBef>
                <a:spcPct val="0"/>
              </a:spcBef>
              <a:spcAft>
                <a:spcPct val="0"/>
              </a:spcAft>
              <a:defRPr sz="3600">
                <a:solidFill>
                  <a:srgbClr val="000000"/>
                </a:solidFill>
                <a:latin typeface="Bosch Office Sans"/>
              </a:defRPr>
            </a:lvl7pPr>
            <a:lvl8pPr marL="1827764" algn="l" rtl="0" eaLnBrk="1" fontAlgn="base" hangingPunct="1">
              <a:lnSpc>
                <a:spcPct val="111000"/>
              </a:lnSpc>
              <a:spcBef>
                <a:spcPct val="0"/>
              </a:spcBef>
              <a:spcAft>
                <a:spcPct val="0"/>
              </a:spcAft>
              <a:defRPr sz="3600">
                <a:solidFill>
                  <a:srgbClr val="000000"/>
                </a:solidFill>
                <a:latin typeface="Bosch Office Sans"/>
              </a:defRPr>
            </a:lvl8pPr>
            <a:lvl9pPr marL="2437019" algn="l" rtl="0" eaLnBrk="1" fontAlgn="base" hangingPunct="1">
              <a:lnSpc>
                <a:spcPct val="111000"/>
              </a:lnSpc>
              <a:spcBef>
                <a:spcPct val="0"/>
              </a:spcBef>
              <a:spcAft>
                <a:spcPct val="0"/>
              </a:spcAft>
              <a:defRPr sz="3600">
                <a:solidFill>
                  <a:srgbClr val="000000"/>
                </a:solidFill>
                <a:latin typeface="Bosch Office Sans"/>
              </a:defRPr>
            </a:lvl9pPr>
          </a:lstStyle>
          <a:p>
            <a:pPr>
              <a:lnSpc>
                <a:spcPct val="89000"/>
              </a:lnSpc>
              <a:spcBef>
                <a:spcPts val="0"/>
              </a:spcBef>
              <a:spcAft>
                <a:spcPts val="0"/>
              </a:spcAft>
            </a:pPr>
            <a:endParaRPr lang="en-GB" sz="2800" kern="0" dirty="0">
              <a:solidFill>
                <a:srgbClr val="FFFFFF"/>
              </a:solidFill>
            </a:endParaRPr>
          </a:p>
        </p:txBody>
      </p:sp>
    </p:spTree>
    <p:custDataLst>
      <p:tags r:id="rId2"/>
    </p:custDataLst>
    <p:extLst>
      <p:ext uri="{BB962C8B-B14F-4D97-AF65-F5344CB8AC3E}">
        <p14:creationId xmlns:p14="http://schemas.microsoft.com/office/powerpoint/2010/main" val="374920544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a:t>Video Streaming Gateway</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9"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379926" y="1290632"/>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10"/>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11"/>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grpSp>
        <p:nvGrpSpPr>
          <p:cNvPr id="121" name="Groupe 120"/>
          <p:cNvGrpSpPr/>
          <p:nvPr/>
        </p:nvGrpSpPr>
        <p:grpSpPr>
          <a:xfrm>
            <a:off x="4856842" y="1293454"/>
            <a:ext cx="1255941" cy="1000293"/>
            <a:chOff x="341753" y="1296542"/>
            <a:chExt cx="1255941" cy="1000293"/>
          </a:xfrm>
        </p:grpSpPr>
        <p:pic>
          <p:nvPicPr>
            <p:cNvPr id="122" name="GEN_SERVEUR HP S380.png"/>
            <p:cNvPicPr>
              <a:picLocks noChangeAspect="1"/>
            </p:cNvPicPr>
            <p:nvPr/>
          </p:nvPicPr>
          <p:blipFill>
            <a:blip r:embed="rId12"/>
            <a:stretch>
              <a:fillRect/>
            </a:stretch>
          </p:blipFill>
          <p:spPr>
            <a:xfrm>
              <a:off x="347498" y="1296542"/>
              <a:ext cx="1250196" cy="587758"/>
            </a:xfrm>
            <a:prstGeom prst="rect">
              <a:avLst/>
            </a:prstGeom>
            <a:ln w="25400">
              <a:miter lim="400000"/>
            </a:ln>
          </p:spPr>
        </p:pic>
        <p:sp>
          <p:nvSpPr>
            <p:cNvPr id="123" name="ZoneTexte 122"/>
            <p:cNvSpPr txBox="1"/>
            <p:nvPr/>
          </p:nvSpPr>
          <p:spPr>
            <a:xfrm>
              <a:off x="341753" y="1862329"/>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p:txBody>
        </p:sp>
      </p:grpSp>
      <p:sp>
        <p:nvSpPr>
          <p:cNvPr id="164" name="Rectangle à coins arrondis 163"/>
          <p:cNvSpPr>
            <a:spLocks noChangeAspect="1"/>
          </p:cNvSpPr>
          <p:nvPr/>
        </p:nvSpPr>
        <p:spPr>
          <a:xfrm>
            <a:off x="5479740"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5" name="ZoneTexte 164"/>
          <p:cNvSpPr txBox="1">
            <a:spLocks/>
          </p:cNvSpPr>
          <p:nvPr/>
        </p:nvSpPr>
        <p:spPr>
          <a:xfrm>
            <a:off x="5470944"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CHANNELS</a:t>
            </a:r>
          </a:p>
          <a:p>
            <a:pPr algn="ctr">
              <a:spcBef>
                <a:spcPts val="500"/>
              </a:spcBef>
            </a:pPr>
            <a:r>
              <a:rPr lang="en-GB" sz="1100" b="1" dirty="0">
                <a:solidFill>
                  <a:srgbClr val="FFFFFF"/>
                </a:solidFill>
              </a:rPr>
              <a:t>32/VSG</a:t>
            </a:r>
          </a:p>
          <a:p>
            <a:pPr algn="ctr">
              <a:spcBef>
                <a:spcPts val="500"/>
              </a:spcBef>
            </a:pPr>
            <a:r>
              <a:rPr lang="en-GB" sz="800" b="1" dirty="0">
                <a:solidFill>
                  <a:srgbClr val="FFFFFF"/>
                </a:solidFill>
              </a:rPr>
              <a:t>max</a:t>
            </a:r>
          </a:p>
        </p:txBody>
      </p:sp>
      <p:cxnSp>
        <p:nvCxnSpPr>
          <p:cNvPr id="42" name="Connecteur en angle 41"/>
          <p:cNvCxnSpPr/>
          <p:nvPr/>
        </p:nvCxnSpPr>
        <p:spPr>
          <a:xfrm>
            <a:off x="3486778" y="1668944"/>
            <a:ext cx="1370064" cy="854912"/>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65" name="Rectangle 64"/>
          <p:cNvSpPr/>
          <p:nvPr>
            <p:custDataLst>
              <p:tags r:id="rId4"/>
            </p:custDataLst>
          </p:nvPr>
        </p:nvSpPr>
        <p:spPr>
          <a:xfrm>
            <a:off x="6688782" y="1320800"/>
            <a:ext cx="4017317" cy="4140200"/>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nvGrpSpPr>
          <p:cNvPr id="71" name="Groupe 70"/>
          <p:cNvGrpSpPr/>
          <p:nvPr/>
        </p:nvGrpSpPr>
        <p:grpSpPr>
          <a:xfrm>
            <a:off x="7506743" y="2464346"/>
            <a:ext cx="1487416" cy="564932"/>
            <a:chOff x="2663491" y="2740757"/>
            <a:chExt cx="1487416" cy="564932"/>
          </a:xfrm>
        </p:grpSpPr>
        <p:pic>
          <p:nvPicPr>
            <p:cNvPr id="72" name="Picture 40" descr="http://media.ldlc.com/ld3/zoom/2010/LD0000831869.jpg"/>
            <p:cNvPicPr>
              <a:picLocks noChangeAspect="1" noChangeArrowheads="1"/>
            </p:cNvPicPr>
            <p:nvPr/>
          </p:nvPicPr>
          <p:blipFill rotWithShape="1">
            <a:blip r:embed="rId9"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73" name="Forme libre 72"/>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4" name="Forme libre 7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75" name="Connecteur droit 7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76" name="Forme libre 7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7" name="Forme libre 7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90" name="Connecteur en angle 89"/>
          <p:cNvCxnSpPr>
            <a:cxnSpLocks/>
          </p:cNvCxnSpPr>
          <p:nvPr/>
        </p:nvCxnSpPr>
        <p:spPr>
          <a:xfrm rot="5400000" flipH="1" flipV="1">
            <a:off x="8774010" y="1983143"/>
            <a:ext cx="288000" cy="61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1" name="Connecteur en angle 90"/>
          <p:cNvCxnSpPr>
            <a:cxnSpLocks/>
          </p:cNvCxnSpPr>
          <p:nvPr/>
        </p:nvCxnSpPr>
        <p:spPr>
          <a:xfrm rot="5400000" flipH="1" flipV="1">
            <a:off x="8279014" y="2170531"/>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2" name="Connecteur en angle 91"/>
          <p:cNvCxnSpPr>
            <a:cxnSpLocks/>
          </p:cNvCxnSpPr>
          <p:nvPr/>
        </p:nvCxnSpPr>
        <p:spPr>
          <a:xfrm rot="16200000" flipV="1">
            <a:off x="7841248" y="2166233"/>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pic>
        <p:nvPicPr>
          <p:cNvPr id="131" name="VS_DIVAR_IP_6000_SMALL.png00"/>
          <p:cNvPicPr>
            <a:picLocks noChangeAspect="1"/>
          </p:cNvPicPr>
          <p:nvPr/>
        </p:nvPicPr>
        <p:blipFill>
          <a:blip r:embed="rId13"/>
          <a:stretch>
            <a:fillRect/>
          </a:stretch>
        </p:blipFill>
        <p:spPr>
          <a:xfrm>
            <a:off x="3466937" y="4408862"/>
            <a:ext cx="1261686" cy="689157"/>
          </a:xfrm>
          <a:prstGeom prst="rect">
            <a:avLst/>
          </a:prstGeom>
          <a:ln w="25400">
            <a:miter lim="400000"/>
          </a:ln>
        </p:spPr>
      </p:pic>
      <p:sp>
        <p:nvSpPr>
          <p:cNvPr id="132" name="ZoneTexte 131"/>
          <p:cNvSpPr txBox="1"/>
          <p:nvPr/>
        </p:nvSpPr>
        <p:spPr>
          <a:xfrm>
            <a:off x="3118986" y="5141031"/>
            <a:ext cx="1743401" cy="215429"/>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(VSG include)</a:t>
            </a:r>
          </a:p>
          <a:p>
            <a:pPr algn="ctr">
              <a:spcBef>
                <a:spcPts val="500"/>
              </a:spcBef>
            </a:pPr>
            <a:r>
              <a:rPr lang="en-GB" sz="1000" b="1" dirty="0">
                <a:solidFill>
                  <a:srgbClr val="535E6A"/>
                </a:solidFill>
              </a:rPr>
              <a:t>Overall max 550 Mbit</a:t>
            </a:r>
          </a:p>
        </p:txBody>
      </p:sp>
      <p:pic>
        <p:nvPicPr>
          <p:cNvPr id="94" name="VS_DINION_1.png"/>
          <p:cNvPicPr>
            <a:picLocks noChangeAspect="1"/>
          </p:cNvPicPr>
          <p:nvPr/>
        </p:nvPicPr>
        <p:blipFill>
          <a:blip r:embed="rId14"/>
          <a:stretch>
            <a:fillRect/>
          </a:stretch>
        </p:blipFill>
        <p:spPr>
          <a:xfrm>
            <a:off x="7419562" y="1790907"/>
            <a:ext cx="583145" cy="271230"/>
          </a:xfrm>
          <a:prstGeom prst="rect">
            <a:avLst/>
          </a:prstGeom>
          <a:ln w="25400">
            <a:miter lim="400000"/>
          </a:ln>
        </p:spPr>
      </p:pic>
      <p:pic>
        <p:nvPicPr>
          <p:cNvPr id="97" name="VS_DINION_1.png_"/>
          <p:cNvPicPr>
            <a:picLocks noChangeAspect="1"/>
          </p:cNvPicPr>
          <p:nvPr/>
        </p:nvPicPr>
        <p:blipFill>
          <a:blip r:embed="rId14"/>
          <a:stretch>
            <a:fillRect/>
          </a:stretch>
        </p:blipFill>
        <p:spPr>
          <a:xfrm>
            <a:off x="8184490" y="1790175"/>
            <a:ext cx="583145" cy="271230"/>
          </a:xfrm>
          <a:prstGeom prst="rect">
            <a:avLst/>
          </a:prstGeom>
          <a:ln w="25400">
            <a:miter lim="400000"/>
          </a:ln>
        </p:spPr>
      </p:pic>
      <p:pic>
        <p:nvPicPr>
          <p:cNvPr id="98" name="VS_DINION_1.png__"/>
          <p:cNvPicPr>
            <a:picLocks noChangeAspect="1"/>
          </p:cNvPicPr>
          <p:nvPr/>
        </p:nvPicPr>
        <p:blipFill>
          <a:blip r:embed="rId14"/>
          <a:stretch>
            <a:fillRect/>
          </a:stretch>
        </p:blipFill>
        <p:spPr>
          <a:xfrm>
            <a:off x="8949419" y="1790952"/>
            <a:ext cx="583145" cy="271230"/>
          </a:xfrm>
          <a:prstGeom prst="rect">
            <a:avLst/>
          </a:prstGeom>
          <a:ln w="25400">
            <a:miter lim="400000"/>
          </a:ln>
        </p:spPr>
      </p:pic>
      <p:sp>
        <p:nvSpPr>
          <p:cNvPr id="99" name="ZoneTexte 98"/>
          <p:cNvSpPr txBox="1"/>
          <p:nvPr>
            <p:custDataLst>
              <p:tags r:id="rId5"/>
            </p:custDataLst>
          </p:nvPr>
        </p:nvSpPr>
        <p:spPr>
          <a:xfrm>
            <a:off x="9583352" y="1513830"/>
            <a:ext cx="1133838" cy="781426"/>
          </a:xfrm>
          <a:prstGeom prst="rect">
            <a:avLst/>
          </a:prstGeom>
          <a:noFill/>
          <a:ln>
            <a:noFill/>
          </a:ln>
        </p:spPr>
        <p:txBody>
          <a:bodyPr wrap="square" lIns="0" tIns="0" rIns="0" bIns="0" rtlCol="0" anchor="ctr">
            <a:noAutofit/>
          </a:bodyPr>
          <a:lstStyle/>
          <a:p>
            <a:pPr marL="171450" indent="-171450">
              <a:spcBef>
                <a:spcPts val="500"/>
              </a:spcBef>
              <a:buFont typeface="Wingdings" panose="05000000000000000000" pitchFamily="2" charset="2"/>
              <a:buChar char="ü"/>
            </a:pPr>
            <a:r>
              <a:rPr lang="en-GB" sz="1000" b="1" dirty="0">
                <a:solidFill>
                  <a:srgbClr val="535E6A"/>
                </a:solidFill>
              </a:rPr>
              <a:t>ONVIF</a:t>
            </a:r>
          </a:p>
          <a:p>
            <a:pPr marL="171450" indent="-171450">
              <a:spcBef>
                <a:spcPts val="500"/>
              </a:spcBef>
              <a:buFont typeface="Wingdings" panose="05000000000000000000" pitchFamily="2" charset="2"/>
              <a:buChar char="ü"/>
            </a:pPr>
            <a:r>
              <a:rPr lang="en-GB" sz="1000" b="1" dirty="0">
                <a:solidFill>
                  <a:srgbClr val="535E6A"/>
                </a:solidFill>
              </a:rPr>
              <a:t>JPEG via HTTP</a:t>
            </a:r>
          </a:p>
          <a:p>
            <a:pPr marL="171450" indent="-171450">
              <a:spcBef>
                <a:spcPts val="500"/>
              </a:spcBef>
              <a:buFont typeface="Wingdings" panose="05000000000000000000" pitchFamily="2" charset="2"/>
              <a:buChar char="ü"/>
            </a:pPr>
            <a:r>
              <a:rPr lang="en-GB" sz="1000" b="1" dirty="0">
                <a:solidFill>
                  <a:srgbClr val="535E6A"/>
                </a:solidFill>
              </a:rPr>
              <a:t>H264 via RTSP</a:t>
            </a:r>
          </a:p>
        </p:txBody>
      </p:sp>
      <p:grpSp>
        <p:nvGrpSpPr>
          <p:cNvPr id="3" name="Groupe 2"/>
          <p:cNvGrpSpPr/>
          <p:nvPr/>
        </p:nvGrpSpPr>
        <p:grpSpPr>
          <a:xfrm>
            <a:off x="9224010" y="3213624"/>
            <a:ext cx="1255941" cy="790886"/>
            <a:chOff x="7490780" y="3345391"/>
            <a:chExt cx="1255941" cy="790886"/>
          </a:xfrm>
        </p:grpSpPr>
        <p:pic>
          <p:nvPicPr>
            <p:cNvPr id="108" name="GEN_SERVEUR HP S380.png0"/>
            <p:cNvPicPr>
              <a:picLocks noChangeAspect="1"/>
            </p:cNvPicPr>
            <p:nvPr/>
          </p:nvPicPr>
          <p:blipFill>
            <a:blip r:embed="rId12"/>
            <a:stretch>
              <a:fillRect/>
            </a:stretch>
          </p:blipFill>
          <p:spPr>
            <a:xfrm>
              <a:off x="7496525" y="3345391"/>
              <a:ext cx="1250196" cy="587758"/>
            </a:xfrm>
            <a:prstGeom prst="rect">
              <a:avLst/>
            </a:prstGeom>
            <a:ln w="25400">
              <a:miter lim="400000"/>
            </a:ln>
          </p:spPr>
        </p:pic>
        <p:sp>
          <p:nvSpPr>
            <p:cNvPr id="128" name="ZoneTexte 127"/>
            <p:cNvSpPr txBox="1"/>
            <p:nvPr/>
          </p:nvSpPr>
          <p:spPr>
            <a:xfrm>
              <a:off x="7490780" y="3911178"/>
              <a:ext cx="1255941" cy="225099"/>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VSG 01</a:t>
              </a:r>
            </a:p>
          </p:txBody>
        </p:sp>
      </p:grpSp>
      <p:grpSp>
        <p:nvGrpSpPr>
          <p:cNvPr id="129" name="Groupe 128"/>
          <p:cNvGrpSpPr/>
          <p:nvPr/>
        </p:nvGrpSpPr>
        <p:grpSpPr>
          <a:xfrm>
            <a:off x="9224009" y="4621475"/>
            <a:ext cx="1255941" cy="790886"/>
            <a:chOff x="7490780" y="3345391"/>
            <a:chExt cx="1255941" cy="790886"/>
          </a:xfrm>
        </p:grpSpPr>
        <p:pic>
          <p:nvPicPr>
            <p:cNvPr id="130" name="GEN_SERVEUR HP S380.png00"/>
            <p:cNvPicPr>
              <a:picLocks noChangeAspect="1"/>
            </p:cNvPicPr>
            <p:nvPr/>
          </p:nvPicPr>
          <p:blipFill>
            <a:blip r:embed="rId12"/>
            <a:stretch>
              <a:fillRect/>
            </a:stretch>
          </p:blipFill>
          <p:spPr>
            <a:xfrm>
              <a:off x="7496525" y="3345391"/>
              <a:ext cx="1250196" cy="587758"/>
            </a:xfrm>
            <a:prstGeom prst="rect">
              <a:avLst/>
            </a:prstGeom>
            <a:ln w="25400">
              <a:miter lim="400000"/>
            </a:ln>
          </p:spPr>
        </p:pic>
        <p:sp>
          <p:nvSpPr>
            <p:cNvPr id="137" name="ZoneTexte 136"/>
            <p:cNvSpPr txBox="1"/>
            <p:nvPr/>
          </p:nvSpPr>
          <p:spPr>
            <a:xfrm>
              <a:off x="7490780" y="3911178"/>
              <a:ext cx="1255941" cy="225099"/>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VSG n</a:t>
              </a:r>
            </a:p>
          </p:txBody>
        </p:sp>
      </p:grpSp>
      <p:sp>
        <p:nvSpPr>
          <p:cNvPr id="138" name="ZoneTexte 137"/>
          <p:cNvSpPr txBox="1"/>
          <p:nvPr>
            <p:custDataLst>
              <p:tags r:id="rId6"/>
            </p:custDataLst>
          </p:nvPr>
        </p:nvSpPr>
        <p:spPr>
          <a:xfrm>
            <a:off x="6744003" y="1334323"/>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VRM B</a:t>
            </a:r>
            <a:endParaRPr lang="en-GB" sz="1000" b="1" dirty="0">
              <a:solidFill>
                <a:srgbClr val="4F227E"/>
              </a:solidFill>
            </a:endParaRPr>
          </a:p>
        </p:txBody>
      </p:sp>
      <p:grpSp>
        <p:nvGrpSpPr>
          <p:cNvPr id="139" name="Groupe 138"/>
          <p:cNvGrpSpPr/>
          <p:nvPr/>
        </p:nvGrpSpPr>
        <p:grpSpPr>
          <a:xfrm>
            <a:off x="949803" y="4298560"/>
            <a:ext cx="1487416" cy="564932"/>
            <a:chOff x="2663491" y="2740757"/>
            <a:chExt cx="1487416" cy="564932"/>
          </a:xfrm>
        </p:grpSpPr>
        <p:pic>
          <p:nvPicPr>
            <p:cNvPr id="140" name="Picture 400" descr="http://media.ldlc.com/ld3/zoom/2010/LD0000831869.jpg"/>
            <p:cNvPicPr>
              <a:picLocks noChangeAspect="1" noChangeArrowheads="1"/>
            </p:cNvPicPr>
            <p:nvPr/>
          </p:nvPicPr>
          <p:blipFill rotWithShape="1">
            <a:blip r:embed="rId9"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41" name="Forme libre 14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42" name="Forme libre 14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43" name="Connecteur droit 14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44" name="Forme libre 14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3" name="Forme libre 162"/>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170" name="Connecteur en angle 169"/>
          <p:cNvCxnSpPr>
            <a:cxnSpLocks/>
          </p:cNvCxnSpPr>
          <p:nvPr/>
        </p:nvCxnSpPr>
        <p:spPr>
          <a:xfrm rot="5400000" flipH="1" flipV="1">
            <a:off x="2217070" y="3817357"/>
            <a:ext cx="288000" cy="61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71" name="Connecteur en angle 170"/>
          <p:cNvCxnSpPr>
            <a:cxnSpLocks/>
          </p:cNvCxnSpPr>
          <p:nvPr/>
        </p:nvCxnSpPr>
        <p:spPr>
          <a:xfrm rot="5400000" flipH="1" flipV="1">
            <a:off x="1722074" y="4004745"/>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72" name="Connecteur en angle 171"/>
          <p:cNvCxnSpPr>
            <a:cxnSpLocks/>
          </p:cNvCxnSpPr>
          <p:nvPr/>
        </p:nvCxnSpPr>
        <p:spPr>
          <a:xfrm rot="16200000" flipV="1">
            <a:off x="1284308" y="4000447"/>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pic>
        <p:nvPicPr>
          <p:cNvPr id="173" name="VS_DINION_1.png___"/>
          <p:cNvPicPr>
            <a:picLocks noChangeAspect="1"/>
          </p:cNvPicPr>
          <p:nvPr/>
        </p:nvPicPr>
        <p:blipFill>
          <a:blip r:embed="rId14"/>
          <a:stretch>
            <a:fillRect/>
          </a:stretch>
        </p:blipFill>
        <p:spPr>
          <a:xfrm>
            <a:off x="862622" y="3625121"/>
            <a:ext cx="583145" cy="271230"/>
          </a:xfrm>
          <a:prstGeom prst="rect">
            <a:avLst/>
          </a:prstGeom>
          <a:ln w="25400">
            <a:miter lim="400000"/>
          </a:ln>
        </p:spPr>
      </p:pic>
      <p:pic>
        <p:nvPicPr>
          <p:cNvPr id="174" name="VS_DINION_1.png____"/>
          <p:cNvPicPr>
            <a:picLocks noChangeAspect="1"/>
          </p:cNvPicPr>
          <p:nvPr/>
        </p:nvPicPr>
        <p:blipFill>
          <a:blip r:embed="rId14"/>
          <a:stretch>
            <a:fillRect/>
          </a:stretch>
        </p:blipFill>
        <p:spPr>
          <a:xfrm>
            <a:off x="1627550" y="3624389"/>
            <a:ext cx="583145" cy="271230"/>
          </a:xfrm>
          <a:prstGeom prst="rect">
            <a:avLst/>
          </a:prstGeom>
          <a:ln w="25400">
            <a:miter lim="400000"/>
          </a:ln>
        </p:spPr>
      </p:pic>
      <p:pic>
        <p:nvPicPr>
          <p:cNvPr id="175" name="VS_DINION_1.png_____"/>
          <p:cNvPicPr>
            <a:picLocks noChangeAspect="1"/>
          </p:cNvPicPr>
          <p:nvPr/>
        </p:nvPicPr>
        <p:blipFill>
          <a:blip r:embed="rId14"/>
          <a:stretch>
            <a:fillRect/>
          </a:stretch>
        </p:blipFill>
        <p:spPr>
          <a:xfrm>
            <a:off x="2392479" y="3625166"/>
            <a:ext cx="583145" cy="271230"/>
          </a:xfrm>
          <a:prstGeom prst="rect">
            <a:avLst/>
          </a:prstGeom>
          <a:ln w="25400">
            <a:miter lim="400000"/>
          </a:ln>
        </p:spPr>
      </p:pic>
      <p:sp>
        <p:nvSpPr>
          <p:cNvPr id="177" name="Rectangle 176"/>
          <p:cNvSpPr/>
          <p:nvPr/>
        </p:nvSpPr>
        <p:spPr>
          <a:xfrm>
            <a:off x="264454" y="3312434"/>
            <a:ext cx="4592388" cy="2148565"/>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78" name="ZoneTexte 177"/>
          <p:cNvSpPr txBox="1"/>
          <p:nvPr/>
        </p:nvSpPr>
        <p:spPr>
          <a:xfrm>
            <a:off x="295159" y="3315284"/>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VRM A</a:t>
            </a:r>
            <a:endParaRPr lang="en-GB" sz="1000" b="1" dirty="0">
              <a:solidFill>
                <a:srgbClr val="4F227E"/>
              </a:solidFill>
            </a:endParaRPr>
          </a:p>
        </p:txBody>
      </p:sp>
      <p:grpSp>
        <p:nvGrpSpPr>
          <p:cNvPr id="179" name="Groupe 178"/>
          <p:cNvGrpSpPr/>
          <p:nvPr/>
        </p:nvGrpSpPr>
        <p:grpSpPr>
          <a:xfrm>
            <a:off x="6842275" y="4582948"/>
            <a:ext cx="1259236" cy="829413"/>
            <a:chOff x="7592651" y="2542692"/>
            <a:chExt cx="1259236" cy="829413"/>
          </a:xfrm>
        </p:grpSpPr>
        <p:pic>
          <p:nvPicPr>
            <p:cNvPr id="180" name="VS_BAIE iSCSI_E-Series.png0"/>
            <p:cNvPicPr>
              <a:picLocks noChangeAspect="1"/>
            </p:cNvPicPr>
            <p:nvPr/>
          </p:nvPicPr>
          <p:blipFill>
            <a:blip r:embed="rId15"/>
            <a:stretch>
              <a:fillRect/>
            </a:stretch>
          </p:blipFill>
          <p:spPr>
            <a:xfrm>
              <a:off x="7592652" y="2542692"/>
              <a:ext cx="1259235" cy="590465"/>
            </a:xfrm>
            <a:prstGeom prst="rect">
              <a:avLst/>
            </a:prstGeom>
            <a:ln w="25400">
              <a:miter lim="400000"/>
            </a:ln>
          </p:spPr>
        </p:pic>
        <p:sp>
          <p:nvSpPr>
            <p:cNvPr id="181" name="ZoneTexte 180"/>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grpSp>
        <p:nvGrpSpPr>
          <p:cNvPr id="182" name="Groupe 181"/>
          <p:cNvGrpSpPr/>
          <p:nvPr/>
        </p:nvGrpSpPr>
        <p:grpSpPr>
          <a:xfrm>
            <a:off x="6845570" y="3211615"/>
            <a:ext cx="1255941" cy="815796"/>
            <a:chOff x="7592651" y="1298307"/>
            <a:chExt cx="1255941" cy="815796"/>
          </a:xfrm>
        </p:grpSpPr>
        <p:pic>
          <p:nvPicPr>
            <p:cNvPr id="183" name="GEN_SERVEUR HP S380.png000"/>
            <p:cNvPicPr>
              <a:picLocks noChangeAspect="1"/>
            </p:cNvPicPr>
            <p:nvPr/>
          </p:nvPicPr>
          <p:blipFill>
            <a:blip r:embed="rId12"/>
            <a:stretch>
              <a:fillRect/>
            </a:stretch>
          </p:blipFill>
          <p:spPr>
            <a:xfrm>
              <a:off x="7598396" y="1298307"/>
              <a:ext cx="1250196" cy="587758"/>
            </a:xfrm>
            <a:prstGeom prst="rect">
              <a:avLst/>
            </a:prstGeom>
            <a:ln w="25400">
              <a:miter lim="400000"/>
            </a:ln>
          </p:spPr>
        </p:pic>
        <p:sp>
          <p:nvSpPr>
            <p:cNvPr id="184" name="ZoneTexte 183"/>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endParaRPr lang="en-GB" sz="1000" b="1" dirty="0">
                <a:solidFill>
                  <a:srgbClr val="535E6A"/>
                </a:solidFill>
              </a:endParaRPr>
            </a:p>
          </p:txBody>
        </p:sp>
      </p:grpSp>
      <p:cxnSp>
        <p:nvCxnSpPr>
          <p:cNvPr id="185" name="Connecteur en angle 184"/>
          <p:cNvCxnSpPr/>
          <p:nvPr/>
        </p:nvCxnSpPr>
        <p:spPr>
          <a:xfrm rot="5400000" flipH="1" flipV="1">
            <a:off x="9047341" y="4233603"/>
            <a:ext cx="712928" cy="1"/>
          </a:xfrm>
          <a:prstGeom prst="bentConnector3">
            <a:avLst>
              <a:gd name="adj1" fmla="val 50000"/>
            </a:avLst>
          </a:prstGeom>
          <a:ln w="25400">
            <a:solidFill>
              <a:srgbClr val="535E6A"/>
            </a:solidFill>
            <a:prstDash val="sysDot"/>
            <a:headEnd type="triangle"/>
            <a:tailEnd type="triangle"/>
          </a:ln>
        </p:spPr>
        <p:style>
          <a:lnRef idx="1">
            <a:srgbClr val="00A9B8"/>
          </a:lnRef>
          <a:fillRef idx="0">
            <a:srgbClr val="00A9B8"/>
          </a:fillRef>
          <a:effectRef idx="0">
            <a:srgbClr val="00A9B8"/>
          </a:effectRef>
          <a:fontRef idx="minor">
            <a:schemeClr val="tx1"/>
          </a:fontRef>
        </p:style>
      </p:cxnSp>
      <p:cxnSp>
        <p:nvCxnSpPr>
          <p:cNvPr id="186" name="Connecteur en angle 185"/>
          <p:cNvCxnSpPr/>
          <p:nvPr/>
        </p:nvCxnSpPr>
        <p:spPr>
          <a:xfrm flipV="1">
            <a:off x="8058490" y="3046898"/>
            <a:ext cx="252000" cy="612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87" name="Connecteur en angle 186"/>
          <p:cNvCxnSpPr/>
          <p:nvPr/>
        </p:nvCxnSpPr>
        <p:spPr>
          <a:xfrm flipV="1">
            <a:off x="8090971" y="3043136"/>
            <a:ext cx="324000" cy="1944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88" name="Connecteur en angle 187"/>
          <p:cNvCxnSpPr/>
          <p:nvPr/>
        </p:nvCxnSpPr>
        <p:spPr>
          <a:xfrm flipH="1" flipV="1">
            <a:off x="8619148" y="3039416"/>
            <a:ext cx="540000" cy="504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89" name="Connecteur en angle 188"/>
          <p:cNvCxnSpPr/>
          <p:nvPr/>
        </p:nvCxnSpPr>
        <p:spPr>
          <a:xfrm flipH="1" flipV="1">
            <a:off x="8511214" y="3041981"/>
            <a:ext cx="648000" cy="1908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90" name="Connecteur en angle 189"/>
          <p:cNvCxnSpPr/>
          <p:nvPr/>
        </p:nvCxnSpPr>
        <p:spPr>
          <a:xfrm>
            <a:off x="6237667" y="2869174"/>
            <a:ext cx="1908000" cy="180000"/>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92" name="Connecteur en angle 191"/>
          <p:cNvCxnSpPr/>
          <p:nvPr/>
        </p:nvCxnSpPr>
        <p:spPr>
          <a:xfrm rot="5400000" flipV="1">
            <a:off x="2616414" y="4223882"/>
            <a:ext cx="108000" cy="1368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93" name="Connecteur en angle 192"/>
          <p:cNvCxnSpPr>
            <a:endCxn id="110" idx="2"/>
          </p:cNvCxnSpPr>
          <p:nvPr/>
        </p:nvCxnSpPr>
        <p:spPr>
          <a:xfrm flipV="1">
            <a:off x="2474443" y="3005450"/>
            <a:ext cx="3035279" cy="1383809"/>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194" name="ZoneTexte 193"/>
          <p:cNvSpPr txBox="1"/>
          <p:nvPr/>
        </p:nvSpPr>
        <p:spPr>
          <a:xfrm>
            <a:off x="3054193" y="3370411"/>
            <a:ext cx="1133838" cy="781426"/>
          </a:xfrm>
          <a:prstGeom prst="rect">
            <a:avLst/>
          </a:prstGeom>
          <a:noFill/>
          <a:ln>
            <a:noFill/>
          </a:ln>
        </p:spPr>
        <p:txBody>
          <a:bodyPr wrap="square" lIns="0" tIns="0" rIns="0" bIns="0" rtlCol="0" anchor="ctr">
            <a:noAutofit/>
          </a:bodyPr>
          <a:lstStyle/>
          <a:p>
            <a:pPr marL="171450" indent="-171450">
              <a:spcBef>
                <a:spcPts val="500"/>
              </a:spcBef>
              <a:buFont typeface="Wingdings" panose="05000000000000000000" pitchFamily="2" charset="2"/>
              <a:buChar char="ü"/>
            </a:pPr>
            <a:r>
              <a:rPr lang="en-GB" sz="1000" b="1" dirty="0">
                <a:solidFill>
                  <a:srgbClr val="535E6A"/>
                </a:solidFill>
              </a:rPr>
              <a:t>ONVIF</a:t>
            </a:r>
          </a:p>
          <a:p>
            <a:pPr marL="171450" indent="-171450">
              <a:spcBef>
                <a:spcPts val="500"/>
              </a:spcBef>
              <a:buFont typeface="Wingdings" panose="05000000000000000000" pitchFamily="2" charset="2"/>
              <a:buChar char="ü"/>
            </a:pPr>
            <a:r>
              <a:rPr lang="en-GB" sz="1000" b="1" dirty="0">
                <a:solidFill>
                  <a:srgbClr val="535E6A"/>
                </a:solidFill>
              </a:rPr>
              <a:t>JPEG via HTTP</a:t>
            </a:r>
          </a:p>
          <a:p>
            <a:pPr marL="171450" indent="-171450">
              <a:spcBef>
                <a:spcPts val="500"/>
              </a:spcBef>
              <a:buFont typeface="Wingdings" panose="05000000000000000000" pitchFamily="2" charset="2"/>
              <a:buChar char="ü"/>
            </a:pPr>
            <a:r>
              <a:rPr lang="en-GB" sz="1000" b="1" dirty="0">
                <a:solidFill>
                  <a:srgbClr val="535E6A"/>
                </a:solidFill>
              </a:rPr>
              <a:t>H264 via RTSP</a:t>
            </a:r>
          </a:p>
        </p:txBody>
      </p:sp>
      <p:cxnSp>
        <p:nvCxnSpPr>
          <p:cNvPr id="195" name="Connecteur en angle 194"/>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88" name="ZoneTexte 87"/>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87" name="ZoneTexte 98_"/>
          <p:cNvSpPr txBox="1"/>
          <p:nvPr/>
        </p:nvSpPr>
        <p:spPr>
          <a:xfrm>
            <a:off x="9403278" y="2726173"/>
            <a:ext cx="1628038" cy="781426"/>
          </a:xfrm>
          <a:prstGeom prst="rect">
            <a:avLst/>
          </a:prstGeom>
          <a:noFill/>
          <a:ln>
            <a:noFill/>
          </a:ln>
        </p:spPr>
        <p:txBody>
          <a:bodyPr wrap="square" lIns="0" tIns="0" rIns="0" bIns="0" rtlCol="0" anchor="ctr">
            <a:noAutofit/>
          </a:bodyPr>
          <a:lstStyle/>
          <a:p>
            <a:pPr>
              <a:spcBef>
                <a:spcPts val="500"/>
              </a:spcBef>
            </a:pPr>
            <a:endParaRPr lang="en-GB" sz="1000" b="1" dirty="0"/>
          </a:p>
        </p:txBody>
      </p:sp>
      <p:sp>
        <p:nvSpPr>
          <p:cNvPr id="79" name="Chapter_titleonly">
            <a:extLst>
              <a:ext uri="{FF2B5EF4-FFF2-40B4-BE49-F238E27FC236}">
                <a16:creationId xmlns:a16="http://schemas.microsoft.com/office/drawing/2014/main" id="{3602EB2E-ACAC-4D49-86C6-794827DAFCD9}"/>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4" name="Slide Number Placeholder 3">
            <a:extLst>
              <a:ext uri="{FF2B5EF4-FFF2-40B4-BE49-F238E27FC236}">
                <a16:creationId xmlns:a16="http://schemas.microsoft.com/office/drawing/2014/main" id="{4BE612AC-39B4-4058-BE3E-AF8E7B3DC794}"/>
              </a:ext>
            </a:extLst>
          </p:cNvPr>
          <p:cNvSpPr>
            <a:spLocks noGrp="1"/>
          </p:cNvSpPr>
          <p:nvPr>
            <p:ph type="sldNum" sz="quarter" idx="12"/>
          </p:nvPr>
        </p:nvSpPr>
        <p:spPr/>
        <p:txBody>
          <a:bodyPr/>
          <a:lstStyle/>
          <a:p>
            <a:fld id="{4898AEC0-503E-4FA4-859C-D0F72D6E3F79}" type="slidenum">
              <a:rPr lang="en-US" noProof="1" smtClean="0"/>
              <a:pPr/>
              <a:t>25</a:t>
            </a:fld>
            <a:endParaRPr lang="en-US" noProof="1"/>
          </a:p>
        </p:txBody>
      </p:sp>
    </p:spTree>
    <p:custDataLst>
      <p:tags r:id="rId2"/>
    </p:custDataLst>
    <p:extLst>
      <p:ext uri="{BB962C8B-B14F-4D97-AF65-F5344CB8AC3E}">
        <p14:creationId xmlns:p14="http://schemas.microsoft.com/office/powerpoint/2010/main" val="207836430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D932B6-A015-4466-8A69-46CDAE52B338}"/>
              </a:ext>
            </a:extLst>
          </p:cNvPr>
          <p:cNvSpPr>
            <a:spLocks noGrp="1"/>
          </p:cNvSpPr>
          <p:nvPr>
            <p:ph type="body" sz="quarter" idx="15"/>
          </p:nvPr>
        </p:nvSpPr>
        <p:spPr/>
        <p:txBody>
          <a:bodyPr/>
          <a:lstStyle/>
          <a:p>
            <a:r>
              <a:rPr lang="pl-PL" dirty="0"/>
              <a:t>ACCESS CONTROL INTEGRATION</a:t>
            </a:r>
            <a:endParaRPr lang="pl-PL" sz="2400" kern="0" dirty="0">
              <a:solidFill>
                <a:schemeClr val="tx1"/>
              </a:solidFill>
            </a:endParaRPr>
          </a:p>
        </p:txBody>
      </p:sp>
      <p:sp>
        <p:nvSpPr>
          <p:cNvPr id="8" name="Titre 2_"/>
          <p:cNvSpPr txBox="1">
            <a:spLocks/>
          </p:cNvSpPr>
          <p:nvPr>
            <p:custDataLst>
              <p:tags r:id="rId3"/>
            </p:custDataLst>
          </p:nvPr>
        </p:nvSpPr>
        <p:spPr bwMode="auto">
          <a:prstGeom prst="rect">
            <a:avLst/>
          </a:prstGeom>
          <a:noFill/>
          <a:ln w="0">
            <a:noFill/>
            <a:miter lim="800000"/>
            <a:headEnd/>
            <a:tailEnd/>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ts val="0"/>
              </a:spcBef>
              <a:spcAft>
                <a:spcPts val="0"/>
              </a:spcAft>
              <a:buFontTx/>
              <a:buNone/>
              <a:defRPr sz="8000" b="0" i="0" u="none" cap="all" spc="0">
                <a:solidFill>
                  <a:srgbClr val="FFFFFF"/>
                </a:solidFill>
                <a:latin typeface="Bosch Office Sans" panose="020B0604020202020204" pitchFamily="34" charset="0"/>
                <a:ea typeface="+mj-ea"/>
                <a:cs typeface="Arial" pitchFamily="34" charset="0"/>
              </a:defRPr>
            </a:lvl1pPr>
            <a:lvl2pPr algn="l" rtl="0" eaLnBrk="1" fontAlgn="base" hangingPunct="1">
              <a:lnSpc>
                <a:spcPct val="111000"/>
              </a:lnSpc>
              <a:spcBef>
                <a:spcPct val="0"/>
              </a:spcBef>
              <a:spcAft>
                <a:spcPct val="0"/>
              </a:spcAft>
              <a:defRPr sz="3600">
                <a:solidFill>
                  <a:srgbClr val="000000"/>
                </a:solidFill>
                <a:latin typeface="Bosch Office Sans"/>
              </a:defRPr>
            </a:lvl2pPr>
            <a:lvl3pPr algn="l" rtl="0" eaLnBrk="1" fontAlgn="base" hangingPunct="1">
              <a:lnSpc>
                <a:spcPct val="111000"/>
              </a:lnSpc>
              <a:spcBef>
                <a:spcPct val="0"/>
              </a:spcBef>
              <a:spcAft>
                <a:spcPct val="0"/>
              </a:spcAft>
              <a:defRPr sz="3600">
                <a:solidFill>
                  <a:srgbClr val="000000"/>
                </a:solidFill>
                <a:latin typeface="Bosch Office Sans"/>
              </a:defRPr>
            </a:lvl3pPr>
            <a:lvl4pPr algn="l" rtl="0" eaLnBrk="1" fontAlgn="base" hangingPunct="1">
              <a:lnSpc>
                <a:spcPct val="111000"/>
              </a:lnSpc>
              <a:spcBef>
                <a:spcPct val="0"/>
              </a:spcBef>
              <a:spcAft>
                <a:spcPct val="0"/>
              </a:spcAft>
              <a:defRPr sz="3600">
                <a:solidFill>
                  <a:srgbClr val="000000"/>
                </a:solidFill>
                <a:latin typeface="Bosch Office Sans"/>
              </a:defRPr>
            </a:lvl4pPr>
            <a:lvl5pPr algn="l" rtl="0" eaLnBrk="1" fontAlgn="base" hangingPunct="1">
              <a:lnSpc>
                <a:spcPct val="111000"/>
              </a:lnSpc>
              <a:spcBef>
                <a:spcPct val="0"/>
              </a:spcBef>
              <a:spcAft>
                <a:spcPct val="0"/>
              </a:spcAft>
              <a:defRPr sz="3600">
                <a:solidFill>
                  <a:srgbClr val="000000"/>
                </a:solidFill>
                <a:latin typeface="Bosch Office Sans"/>
              </a:defRPr>
            </a:lvl5pPr>
            <a:lvl6pPr marL="609254" algn="l" rtl="0" eaLnBrk="1" fontAlgn="base" hangingPunct="1">
              <a:lnSpc>
                <a:spcPct val="111000"/>
              </a:lnSpc>
              <a:spcBef>
                <a:spcPct val="0"/>
              </a:spcBef>
              <a:spcAft>
                <a:spcPct val="0"/>
              </a:spcAft>
              <a:defRPr sz="3600">
                <a:solidFill>
                  <a:srgbClr val="000000"/>
                </a:solidFill>
                <a:latin typeface="Bosch Office Sans"/>
              </a:defRPr>
            </a:lvl6pPr>
            <a:lvl7pPr marL="1218510" algn="l" rtl="0" eaLnBrk="1" fontAlgn="base" hangingPunct="1">
              <a:lnSpc>
                <a:spcPct val="111000"/>
              </a:lnSpc>
              <a:spcBef>
                <a:spcPct val="0"/>
              </a:spcBef>
              <a:spcAft>
                <a:spcPct val="0"/>
              </a:spcAft>
              <a:defRPr sz="3600">
                <a:solidFill>
                  <a:srgbClr val="000000"/>
                </a:solidFill>
                <a:latin typeface="Bosch Office Sans"/>
              </a:defRPr>
            </a:lvl7pPr>
            <a:lvl8pPr marL="1827764" algn="l" rtl="0" eaLnBrk="1" fontAlgn="base" hangingPunct="1">
              <a:lnSpc>
                <a:spcPct val="111000"/>
              </a:lnSpc>
              <a:spcBef>
                <a:spcPct val="0"/>
              </a:spcBef>
              <a:spcAft>
                <a:spcPct val="0"/>
              </a:spcAft>
              <a:defRPr sz="3600">
                <a:solidFill>
                  <a:srgbClr val="000000"/>
                </a:solidFill>
                <a:latin typeface="Bosch Office Sans"/>
              </a:defRPr>
            </a:lvl8pPr>
            <a:lvl9pPr marL="2437019" algn="l" rtl="0" eaLnBrk="1" fontAlgn="base" hangingPunct="1">
              <a:lnSpc>
                <a:spcPct val="111000"/>
              </a:lnSpc>
              <a:spcBef>
                <a:spcPct val="0"/>
              </a:spcBef>
              <a:spcAft>
                <a:spcPct val="0"/>
              </a:spcAft>
              <a:defRPr sz="3600">
                <a:solidFill>
                  <a:srgbClr val="000000"/>
                </a:solidFill>
                <a:latin typeface="Bosch Office Sans"/>
              </a:defRPr>
            </a:lvl9pPr>
          </a:lstStyle>
          <a:p>
            <a:r>
              <a:rPr lang="en-GB" kern="0" dirty="0"/>
              <a:t>BVMS &amp; AMS</a:t>
            </a:r>
          </a:p>
        </p:txBody>
      </p:sp>
      <p:sp>
        <p:nvSpPr>
          <p:cNvPr id="7" name="Titre 1"/>
          <p:cNvSpPr txBox="1">
            <a:spLocks/>
          </p:cNvSpPr>
          <p:nvPr/>
        </p:nvSpPr>
        <p:spPr bwMode="auto">
          <a:xfrm>
            <a:off x="1380514" y="424559"/>
            <a:ext cx="5914375" cy="357608"/>
          </a:xfrm>
          <a:prstGeom prst="rect">
            <a:avLst/>
          </a:prstGeom>
          <a:solidFill>
            <a:scrgbClr r="0" g="0" b="0">
              <a:alpha val="0"/>
            </a:scrgbClr>
          </a:solidFill>
          <a:ln w="0">
            <a:noFill/>
            <a:miter lim="800000"/>
            <a:headEnd/>
            <a:tailEnd/>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Autofit/>
          </a:bodyPr>
          <a:lstStyle>
            <a:lvl1pPr algn="l" rtl="0" eaLnBrk="1" fontAlgn="base" hangingPunct="1">
              <a:lnSpc>
                <a:spcPts val="4000"/>
              </a:lnSpc>
              <a:spcBef>
                <a:spcPct val="0"/>
              </a:spcBef>
              <a:spcAft>
                <a:spcPct val="0"/>
              </a:spcAft>
              <a:buFontTx/>
              <a:buNone/>
              <a:defRPr sz="1800" b="0" i="0" u="none">
                <a:solidFill>
                  <a:srgbClr val="000000"/>
                </a:solidFill>
                <a:latin typeface="Bosch Office Sans" panose="020B0604020202020204" pitchFamily="34" charset="0"/>
                <a:ea typeface="+mj-ea"/>
                <a:cs typeface="Arial" pitchFamily="34" charset="0"/>
              </a:defRPr>
            </a:lvl1pPr>
            <a:lvl2pPr algn="l" rtl="0" eaLnBrk="1" fontAlgn="base" hangingPunct="1">
              <a:lnSpc>
                <a:spcPct val="111000"/>
              </a:lnSpc>
              <a:spcBef>
                <a:spcPct val="0"/>
              </a:spcBef>
              <a:spcAft>
                <a:spcPct val="0"/>
              </a:spcAft>
              <a:defRPr sz="3600">
                <a:solidFill>
                  <a:srgbClr val="000000"/>
                </a:solidFill>
                <a:latin typeface="Bosch Office Sans"/>
              </a:defRPr>
            </a:lvl2pPr>
            <a:lvl3pPr algn="l" rtl="0" eaLnBrk="1" fontAlgn="base" hangingPunct="1">
              <a:lnSpc>
                <a:spcPct val="111000"/>
              </a:lnSpc>
              <a:spcBef>
                <a:spcPct val="0"/>
              </a:spcBef>
              <a:spcAft>
                <a:spcPct val="0"/>
              </a:spcAft>
              <a:defRPr sz="3600">
                <a:solidFill>
                  <a:srgbClr val="000000"/>
                </a:solidFill>
                <a:latin typeface="Bosch Office Sans"/>
              </a:defRPr>
            </a:lvl3pPr>
            <a:lvl4pPr algn="l" rtl="0" eaLnBrk="1" fontAlgn="base" hangingPunct="1">
              <a:lnSpc>
                <a:spcPct val="111000"/>
              </a:lnSpc>
              <a:spcBef>
                <a:spcPct val="0"/>
              </a:spcBef>
              <a:spcAft>
                <a:spcPct val="0"/>
              </a:spcAft>
              <a:defRPr sz="3600">
                <a:solidFill>
                  <a:srgbClr val="000000"/>
                </a:solidFill>
                <a:latin typeface="Bosch Office Sans"/>
              </a:defRPr>
            </a:lvl4pPr>
            <a:lvl5pPr algn="l" rtl="0" eaLnBrk="1" fontAlgn="base" hangingPunct="1">
              <a:lnSpc>
                <a:spcPct val="111000"/>
              </a:lnSpc>
              <a:spcBef>
                <a:spcPct val="0"/>
              </a:spcBef>
              <a:spcAft>
                <a:spcPct val="0"/>
              </a:spcAft>
              <a:defRPr sz="3600">
                <a:solidFill>
                  <a:srgbClr val="000000"/>
                </a:solidFill>
                <a:latin typeface="Bosch Office Sans"/>
              </a:defRPr>
            </a:lvl5pPr>
            <a:lvl6pPr marL="609254" algn="l" rtl="0" eaLnBrk="1" fontAlgn="base" hangingPunct="1">
              <a:lnSpc>
                <a:spcPct val="111000"/>
              </a:lnSpc>
              <a:spcBef>
                <a:spcPct val="0"/>
              </a:spcBef>
              <a:spcAft>
                <a:spcPct val="0"/>
              </a:spcAft>
              <a:defRPr sz="3600">
                <a:solidFill>
                  <a:srgbClr val="000000"/>
                </a:solidFill>
                <a:latin typeface="Bosch Office Sans"/>
              </a:defRPr>
            </a:lvl6pPr>
            <a:lvl7pPr marL="1218510" algn="l" rtl="0" eaLnBrk="1" fontAlgn="base" hangingPunct="1">
              <a:lnSpc>
                <a:spcPct val="111000"/>
              </a:lnSpc>
              <a:spcBef>
                <a:spcPct val="0"/>
              </a:spcBef>
              <a:spcAft>
                <a:spcPct val="0"/>
              </a:spcAft>
              <a:defRPr sz="3600">
                <a:solidFill>
                  <a:srgbClr val="000000"/>
                </a:solidFill>
                <a:latin typeface="Bosch Office Sans"/>
              </a:defRPr>
            </a:lvl7pPr>
            <a:lvl8pPr marL="1827764" algn="l" rtl="0" eaLnBrk="1" fontAlgn="base" hangingPunct="1">
              <a:lnSpc>
                <a:spcPct val="111000"/>
              </a:lnSpc>
              <a:spcBef>
                <a:spcPct val="0"/>
              </a:spcBef>
              <a:spcAft>
                <a:spcPct val="0"/>
              </a:spcAft>
              <a:defRPr sz="3600">
                <a:solidFill>
                  <a:srgbClr val="000000"/>
                </a:solidFill>
                <a:latin typeface="Bosch Office Sans"/>
              </a:defRPr>
            </a:lvl8pPr>
            <a:lvl9pPr marL="2437019" algn="l" rtl="0" eaLnBrk="1" fontAlgn="base" hangingPunct="1">
              <a:lnSpc>
                <a:spcPct val="111000"/>
              </a:lnSpc>
              <a:spcBef>
                <a:spcPct val="0"/>
              </a:spcBef>
              <a:spcAft>
                <a:spcPct val="0"/>
              </a:spcAft>
              <a:defRPr sz="3600">
                <a:solidFill>
                  <a:srgbClr val="000000"/>
                </a:solidFill>
                <a:latin typeface="Bosch Office Sans"/>
              </a:defRPr>
            </a:lvl9pPr>
          </a:lstStyle>
          <a:p>
            <a:pPr>
              <a:lnSpc>
                <a:spcPct val="89000"/>
              </a:lnSpc>
              <a:spcBef>
                <a:spcPts val="0"/>
              </a:spcBef>
              <a:spcAft>
                <a:spcPts val="0"/>
              </a:spcAft>
            </a:pPr>
            <a:endParaRPr lang="en-GB" sz="2800" kern="0" dirty="0">
              <a:solidFill>
                <a:schemeClr val="tx1"/>
              </a:solidFill>
            </a:endParaRPr>
          </a:p>
        </p:txBody>
      </p:sp>
    </p:spTree>
    <p:custDataLst>
      <p:tags r:id="rId2"/>
    </p:custDataLst>
    <p:extLst>
      <p:ext uri="{BB962C8B-B14F-4D97-AF65-F5344CB8AC3E}">
        <p14:creationId xmlns:p14="http://schemas.microsoft.com/office/powerpoint/2010/main" val="103494050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3" name="Groupe 138"/>
          <p:cNvGrpSpPr/>
          <p:nvPr/>
        </p:nvGrpSpPr>
        <p:grpSpPr>
          <a:xfrm>
            <a:off x="4741422" y="2598749"/>
            <a:ext cx="1487416" cy="564932"/>
            <a:chOff x="2663491" y="2740757"/>
            <a:chExt cx="1487416" cy="564932"/>
          </a:xfrm>
        </p:grpSpPr>
        <p:pic>
          <p:nvPicPr>
            <p:cNvPr id="84" name="Picture 40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85" name="Forme libre 14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86" name="Forme libre 14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87" name="Connecteur droit 14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88" name="Forme libre 14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89" name="Forme libre 162"/>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214" name="Connecteur en angle 191__"/>
          <p:cNvCxnSpPr>
            <a:stCxn id="107" idx="1"/>
          </p:cNvCxnSpPr>
          <p:nvPr/>
        </p:nvCxnSpPr>
        <p:spPr>
          <a:xfrm rot="10800000">
            <a:off x="5395625" y="3163146"/>
            <a:ext cx="1026670" cy="2208508"/>
          </a:xfrm>
          <a:prstGeom prst="bentConnector2">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Unified security operation</a:t>
            </a:r>
          </a:p>
        </p:txBody>
      </p:sp>
      <p:grpSp>
        <p:nvGrpSpPr>
          <p:cNvPr id="116" name="Groupe 115"/>
          <p:cNvGrpSpPr/>
          <p:nvPr/>
        </p:nvGrpSpPr>
        <p:grpSpPr>
          <a:xfrm>
            <a:off x="156481" y="1472541"/>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412833"/>
              <a:ext cx="1252033" cy="319689"/>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BVMS Client</a:t>
              </a:r>
            </a:p>
          </p:txBody>
        </p:sp>
      </p:grpSp>
      <p:pic>
        <p:nvPicPr>
          <p:cNvPr id="122" name="GEN_SERVEUR HP S380.png"/>
          <p:cNvPicPr>
            <a:picLocks noChangeAspect="1"/>
          </p:cNvPicPr>
          <p:nvPr/>
        </p:nvPicPr>
        <p:blipFill>
          <a:blip r:embed="rId9"/>
          <a:stretch>
            <a:fillRect/>
          </a:stretch>
        </p:blipFill>
        <p:spPr>
          <a:xfrm>
            <a:off x="9425401" y="1872865"/>
            <a:ext cx="1250196" cy="587758"/>
          </a:xfrm>
          <a:prstGeom prst="rect">
            <a:avLst/>
          </a:prstGeom>
          <a:ln w="25400">
            <a:miter lim="400000"/>
          </a:ln>
        </p:spPr>
      </p:pic>
      <p:sp>
        <p:nvSpPr>
          <p:cNvPr id="123" name="ZoneTexte 122"/>
          <p:cNvSpPr txBox="1"/>
          <p:nvPr/>
        </p:nvSpPr>
        <p:spPr>
          <a:xfrm>
            <a:off x="9461601" y="1507137"/>
            <a:ext cx="1255941" cy="227790"/>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AMS Server &amp; Database</a:t>
            </a:r>
          </a:p>
        </p:txBody>
      </p:sp>
      <p:sp>
        <p:nvSpPr>
          <p:cNvPr id="139" name="ZoneTexte 138"/>
          <p:cNvSpPr txBox="1"/>
          <p:nvPr/>
        </p:nvSpPr>
        <p:spPr>
          <a:xfrm>
            <a:off x="9101794" y="354498"/>
            <a:ext cx="1823357"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a:t>
            </a:r>
          </a:p>
          <a:p>
            <a:pPr marL="252000" indent="-252000">
              <a:spcBef>
                <a:spcPts val="500"/>
              </a:spcBef>
              <a:buFont typeface="Wingdings" panose="05000000000000000000" pitchFamily="2" charset="2"/>
              <a:buChar char="v"/>
            </a:pPr>
            <a:r>
              <a:rPr lang="en-GB" sz="1000" b="1" dirty="0">
                <a:solidFill>
                  <a:srgbClr val="0098D8"/>
                </a:solidFill>
              </a:rPr>
              <a:t>BLUE = 1Gb</a:t>
            </a:r>
          </a:p>
          <a:p>
            <a:pPr marL="252000" indent="-252000">
              <a:spcBef>
                <a:spcPts val="500"/>
              </a:spcBef>
              <a:buFont typeface="Wingdings" panose="05000000000000000000" pitchFamily="2" charset="2"/>
              <a:buChar char="v"/>
            </a:pPr>
            <a:r>
              <a:rPr lang="en-GB" sz="1000" b="1" dirty="0">
                <a:solidFill>
                  <a:srgbClr val="FFC000"/>
                </a:solidFill>
              </a:rPr>
              <a:t>ORANGE = </a:t>
            </a:r>
            <a:r>
              <a:rPr lang="en-GB" sz="1000" b="1" dirty="0" err="1">
                <a:solidFill>
                  <a:srgbClr val="FFC000"/>
                </a:solidFill>
              </a:rPr>
              <a:t>Wiegand</a:t>
            </a:r>
            <a:endParaRPr lang="en-GB" sz="1000" b="1" dirty="0">
              <a:solidFill>
                <a:srgbClr val="FFC000"/>
              </a:solidFill>
            </a:endParaRPr>
          </a:p>
          <a:p>
            <a:pPr marL="252000" indent="-252000">
              <a:spcBef>
                <a:spcPts val="500"/>
              </a:spcBef>
              <a:buFont typeface="Wingdings" panose="05000000000000000000" pitchFamily="2" charset="2"/>
              <a:buChar char="v"/>
            </a:pPr>
            <a:r>
              <a:rPr lang="en-GB" sz="1000" b="1" dirty="0">
                <a:solidFill>
                  <a:srgbClr val="00B050"/>
                </a:solidFill>
              </a:rPr>
              <a:t>GREEN = I/O</a:t>
            </a:r>
          </a:p>
          <a:p>
            <a:pPr marL="252000" indent="-252000">
              <a:spcBef>
                <a:spcPts val="500"/>
              </a:spcBef>
              <a:buFont typeface="Wingdings" panose="05000000000000000000" pitchFamily="2" charset="2"/>
              <a:buChar char="v"/>
            </a:pPr>
            <a:endParaRPr lang="en-GB" sz="1000" b="1" dirty="0">
              <a:solidFill>
                <a:srgbClr val="E12319"/>
              </a:solidFill>
            </a:endParaRPr>
          </a:p>
        </p:txBody>
      </p:sp>
      <p:cxnSp>
        <p:nvCxnSpPr>
          <p:cNvPr id="161" name="Connecteur en angle 44"/>
          <p:cNvCxnSpPr>
            <a:stCxn id="84" idx="3"/>
            <a:endCxn id="122" idx="3"/>
          </p:cNvCxnSpPr>
          <p:nvPr/>
        </p:nvCxnSpPr>
        <p:spPr>
          <a:xfrm flipV="1">
            <a:off x="6227430" y="2166744"/>
            <a:ext cx="4448167" cy="668736"/>
          </a:xfrm>
          <a:prstGeom prst="bentConnector3">
            <a:avLst>
              <a:gd name="adj1" fmla="val 105139"/>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66" name="Connecteur en angle 44_"/>
          <p:cNvCxnSpPr>
            <a:stCxn id="84" idx="1"/>
            <a:endCxn id="120" idx="3"/>
          </p:cNvCxnSpPr>
          <p:nvPr/>
        </p:nvCxnSpPr>
        <p:spPr>
          <a:xfrm rot="10800000">
            <a:off x="2171034" y="1961186"/>
            <a:ext cx="2571796" cy="965765"/>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226" name="ZoneTexte 193______"/>
          <p:cNvSpPr txBox="1"/>
          <p:nvPr/>
        </p:nvSpPr>
        <p:spPr>
          <a:xfrm>
            <a:off x="5094465" y="2434730"/>
            <a:ext cx="473448" cy="237982"/>
          </a:xfrm>
          <a:prstGeom prst="rect">
            <a:avLst/>
          </a:prstGeom>
          <a:noFill/>
          <a:ln>
            <a:noFill/>
          </a:ln>
        </p:spPr>
        <p:txBody>
          <a:bodyPr wrap="square" lIns="0" tIns="0" rIns="0" bIns="0" rtlCol="0" anchor="ctr">
            <a:noAutofit/>
          </a:bodyPr>
          <a:lstStyle/>
          <a:p>
            <a:pPr>
              <a:spcBef>
                <a:spcPts val="500"/>
              </a:spcBef>
            </a:pPr>
            <a:r>
              <a:rPr lang="en-GB" sz="1000" b="1" dirty="0">
                <a:solidFill>
                  <a:srgbClr val="535E6A"/>
                </a:solidFill>
              </a:rPr>
              <a:t>Switch</a:t>
            </a:r>
          </a:p>
        </p:txBody>
      </p:sp>
      <p:grpSp>
        <p:nvGrpSpPr>
          <p:cNvPr id="93" name="Groupe 115_"/>
          <p:cNvGrpSpPr/>
          <p:nvPr/>
        </p:nvGrpSpPr>
        <p:grpSpPr>
          <a:xfrm>
            <a:off x="2514390" y="1472541"/>
            <a:ext cx="2014553" cy="1113454"/>
            <a:chOff x="554990" y="3568521"/>
            <a:chExt cx="2014553" cy="1113454"/>
          </a:xfrm>
        </p:grpSpPr>
        <p:grpSp>
          <p:nvGrpSpPr>
            <p:cNvPr id="94" name="Groupe 116"/>
            <p:cNvGrpSpPr/>
            <p:nvPr/>
          </p:nvGrpSpPr>
          <p:grpSpPr>
            <a:xfrm>
              <a:off x="554990" y="3568521"/>
              <a:ext cx="2014553" cy="961496"/>
              <a:chOff x="3615486" y="2758444"/>
              <a:chExt cx="2014553" cy="961496"/>
            </a:xfrm>
          </p:grpSpPr>
          <p:pic>
            <p:nvPicPr>
              <p:cNvPr id="96"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97"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95" name="ZoneTexte 117"/>
            <p:cNvSpPr txBox="1"/>
            <p:nvPr/>
          </p:nvSpPr>
          <p:spPr>
            <a:xfrm>
              <a:off x="855530" y="4479470"/>
              <a:ext cx="1252033" cy="202505"/>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BVMS client</a:t>
              </a:r>
            </a:p>
          </p:txBody>
        </p:sp>
      </p:grpSp>
      <p:sp>
        <p:nvSpPr>
          <p:cNvPr id="98" name="CaixaDeTexto 97"/>
          <p:cNvSpPr txBox="1"/>
          <p:nvPr/>
        </p:nvSpPr>
        <p:spPr>
          <a:xfrm>
            <a:off x="2496412" y="2127630"/>
            <a:ext cx="547933" cy="914400"/>
          </a:xfrm>
          <a:prstGeom prst="rect">
            <a:avLst/>
          </a:prstGeom>
          <a:noFill/>
        </p:spPr>
        <p:txBody>
          <a:bodyPr wrap="none" lIns="0" tIns="0" rIns="0" bIns="0" rtlCol="0">
            <a:noAutofit/>
          </a:bodyPr>
          <a:lstStyle/>
          <a:p>
            <a:pPr marL="252000" indent="-252000">
              <a:lnSpc>
                <a:spcPts val="2300"/>
              </a:lnSpc>
              <a:spcBef>
                <a:spcPts val="500"/>
              </a:spcBef>
              <a:buFontTx/>
              <a:buNone/>
            </a:pPr>
            <a:r>
              <a:rPr lang="en-GB" sz="2400" dirty="0">
                <a:solidFill>
                  <a:srgbClr val="535E6A"/>
                </a:solidFill>
              </a:rPr>
              <a:t>…</a:t>
            </a:r>
          </a:p>
        </p:txBody>
      </p:sp>
      <p:cxnSp>
        <p:nvCxnSpPr>
          <p:cNvPr id="114" name="Connecteur en angle 44__"/>
          <p:cNvCxnSpPr>
            <a:stCxn id="84" idx="1"/>
            <a:endCxn id="97" idx="3"/>
          </p:cNvCxnSpPr>
          <p:nvPr/>
        </p:nvCxnSpPr>
        <p:spPr>
          <a:xfrm rot="10800000">
            <a:off x="4528944" y="1961186"/>
            <a:ext cx="213887" cy="965765"/>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212" name="Connecteur en angle 191"/>
          <p:cNvCxnSpPr>
            <a:stCxn id="110" idx="3"/>
          </p:cNvCxnSpPr>
          <p:nvPr/>
        </p:nvCxnSpPr>
        <p:spPr>
          <a:xfrm flipV="1">
            <a:off x="4001654" y="3163147"/>
            <a:ext cx="1301994" cy="955764"/>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218" name="Connecteur en angle 191_"/>
          <p:cNvCxnSpPr/>
          <p:nvPr/>
        </p:nvCxnSpPr>
        <p:spPr>
          <a:xfrm>
            <a:off x="5836800" y="3168130"/>
            <a:ext cx="1790862" cy="251535"/>
          </a:xfrm>
          <a:prstGeom prst="bentConnector3">
            <a:avLst>
              <a:gd name="adj1" fmla="val 267"/>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288" name="Connecteur en angle 191___"/>
          <p:cNvCxnSpPr/>
          <p:nvPr/>
        </p:nvCxnSpPr>
        <p:spPr>
          <a:xfrm rot="10800000">
            <a:off x="5738587" y="3171617"/>
            <a:ext cx="2776062" cy="1358765"/>
          </a:xfrm>
          <a:prstGeom prst="bentConnector3">
            <a:avLst>
              <a:gd name="adj1" fmla="val 10005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289" name="Connecteur en angle 191____"/>
          <p:cNvCxnSpPr/>
          <p:nvPr/>
        </p:nvCxnSpPr>
        <p:spPr>
          <a:xfrm rot="16200000" flipV="1">
            <a:off x="5155543" y="3605076"/>
            <a:ext cx="1666226" cy="766133"/>
          </a:xfrm>
          <a:prstGeom prst="bentConnector3">
            <a:avLst>
              <a:gd name="adj1" fmla="val 11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pic>
        <p:nvPicPr>
          <p:cNvPr id="3" name="Picture 2__"/>
          <p:cNvPicPr>
            <a:picLocks noChangeAspect="1"/>
          </p:cNvPicPr>
          <p:nvPr/>
        </p:nvPicPr>
        <p:blipFill>
          <a:blip r:embed="rId10"/>
          <a:stretch>
            <a:fillRect/>
          </a:stretch>
        </p:blipFill>
        <p:spPr>
          <a:xfrm>
            <a:off x="7668515" y="3208881"/>
            <a:ext cx="2178439" cy="1065411"/>
          </a:xfrm>
          <a:prstGeom prst="rect">
            <a:avLst/>
          </a:prstGeom>
        </p:spPr>
      </p:pic>
      <p:pic>
        <p:nvPicPr>
          <p:cNvPr id="74" name="Imagem 73"/>
          <p:cNvPicPr>
            <a:picLocks noChangeAspect="1"/>
          </p:cNvPicPr>
          <p:nvPr/>
        </p:nvPicPr>
        <p:blipFill>
          <a:blip r:embed="rId10"/>
          <a:stretch>
            <a:fillRect/>
          </a:stretch>
        </p:blipFill>
        <p:spPr>
          <a:xfrm>
            <a:off x="8533632" y="4322379"/>
            <a:ext cx="2178439" cy="1065411"/>
          </a:xfrm>
          <a:prstGeom prst="rect">
            <a:avLst/>
          </a:prstGeom>
        </p:spPr>
      </p:pic>
      <p:pic>
        <p:nvPicPr>
          <p:cNvPr id="75" name="Imagem 74"/>
          <p:cNvPicPr>
            <a:picLocks noChangeAspect="1"/>
          </p:cNvPicPr>
          <p:nvPr/>
        </p:nvPicPr>
        <p:blipFill>
          <a:blip r:embed="rId10"/>
          <a:stretch>
            <a:fillRect/>
          </a:stretch>
        </p:blipFill>
        <p:spPr>
          <a:xfrm>
            <a:off x="6411745" y="4617494"/>
            <a:ext cx="2178439" cy="1065411"/>
          </a:xfrm>
          <a:prstGeom prst="rect">
            <a:avLst/>
          </a:prstGeom>
        </p:spPr>
      </p:pic>
      <p:pic>
        <p:nvPicPr>
          <p:cNvPr id="77" name="GEN_SERVEUR HP S380.png"/>
          <p:cNvPicPr>
            <a:picLocks noChangeAspect="1"/>
          </p:cNvPicPr>
          <p:nvPr/>
        </p:nvPicPr>
        <p:blipFill>
          <a:blip r:embed="rId9"/>
          <a:stretch>
            <a:fillRect/>
          </a:stretch>
        </p:blipFill>
        <p:spPr>
          <a:xfrm>
            <a:off x="5890846" y="1830053"/>
            <a:ext cx="1250196" cy="587758"/>
          </a:xfrm>
          <a:prstGeom prst="rect">
            <a:avLst/>
          </a:prstGeom>
          <a:ln w="25400">
            <a:miter lim="400000"/>
          </a:ln>
        </p:spPr>
      </p:pic>
      <p:cxnSp>
        <p:nvCxnSpPr>
          <p:cNvPr id="78" name="Connecteur en angle 44"/>
          <p:cNvCxnSpPr>
            <a:stCxn id="84" idx="3"/>
            <a:endCxn id="77" idx="3"/>
          </p:cNvCxnSpPr>
          <p:nvPr/>
        </p:nvCxnSpPr>
        <p:spPr>
          <a:xfrm flipV="1">
            <a:off x="6227430" y="2123932"/>
            <a:ext cx="913612" cy="711548"/>
          </a:xfrm>
          <a:prstGeom prst="bentConnector3">
            <a:avLst>
              <a:gd name="adj1" fmla="val 12502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80" name="ZoneTexte 122"/>
          <p:cNvSpPr txBox="1"/>
          <p:nvPr/>
        </p:nvSpPr>
        <p:spPr>
          <a:xfrm>
            <a:off x="5924313" y="1524023"/>
            <a:ext cx="1255941" cy="227790"/>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BVMS Server</a:t>
            </a:r>
          </a:p>
        </p:txBody>
      </p:sp>
      <p:pic>
        <p:nvPicPr>
          <p:cNvPr id="92" name="GEN_SERVEUR HP S380.png"/>
          <p:cNvPicPr>
            <a:picLocks noChangeAspect="1"/>
          </p:cNvPicPr>
          <p:nvPr/>
        </p:nvPicPr>
        <p:blipFill>
          <a:blip r:embed="rId9"/>
          <a:stretch>
            <a:fillRect/>
          </a:stretch>
        </p:blipFill>
        <p:spPr>
          <a:xfrm>
            <a:off x="7566202" y="2030371"/>
            <a:ext cx="1250196" cy="587758"/>
          </a:xfrm>
          <a:prstGeom prst="rect">
            <a:avLst/>
          </a:prstGeom>
          <a:ln w="25400">
            <a:miter lim="400000"/>
          </a:ln>
        </p:spPr>
      </p:pic>
      <p:pic>
        <p:nvPicPr>
          <p:cNvPr id="99" name="GEN_SERVEUR HP S380.png"/>
          <p:cNvPicPr>
            <a:picLocks noChangeAspect="1"/>
          </p:cNvPicPr>
          <p:nvPr/>
        </p:nvPicPr>
        <p:blipFill>
          <a:blip r:embed="rId9"/>
          <a:stretch>
            <a:fillRect/>
          </a:stretch>
        </p:blipFill>
        <p:spPr>
          <a:xfrm>
            <a:off x="7608626" y="1736492"/>
            <a:ext cx="1250196" cy="587758"/>
          </a:xfrm>
          <a:prstGeom prst="rect">
            <a:avLst/>
          </a:prstGeom>
          <a:ln w="25400">
            <a:miter lim="400000"/>
          </a:ln>
        </p:spPr>
      </p:pic>
      <p:cxnSp>
        <p:nvCxnSpPr>
          <p:cNvPr id="100" name="Connecteur en angle 44"/>
          <p:cNvCxnSpPr>
            <a:stCxn id="84" idx="3"/>
            <a:endCxn id="99" idx="3"/>
          </p:cNvCxnSpPr>
          <p:nvPr/>
        </p:nvCxnSpPr>
        <p:spPr>
          <a:xfrm flipV="1">
            <a:off x="6227430" y="2030371"/>
            <a:ext cx="2631392" cy="805109"/>
          </a:xfrm>
          <a:prstGeom prst="bentConnector3">
            <a:avLst>
              <a:gd name="adj1" fmla="val 108687"/>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101" name="ZoneTexte 122"/>
          <p:cNvSpPr txBox="1"/>
          <p:nvPr/>
        </p:nvSpPr>
        <p:spPr>
          <a:xfrm>
            <a:off x="7612605" y="1453249"/>
            <a:ext cx="1255941" cy="227790"/>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VMS Storage</a:t>
            </a:r>
          </a:p>
        </p:txBody>
      </p:sp>
      <p:cxnSp>
        <p:nvCxnSpPr>
          <p:cNvPr id="102" name="Connecteur en angle 191"/>
          <p:cNvCxnSpPr/>
          <p:nvPr/>
        </p:nvCxnSpPr>
        <p:spPr>
          <a:xfrm rot="10800000">
            <a:off x="5844490" y="3175101"/>
            <a:ext cx="1814041" cy="739976"/>
          </a:xfrm>
          <a:prstGeom prst="bentConnector3">
            <a:avLst>
              <a:gd name="adj1" fmla="val 100407"/>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12" name="Connecteur en angle 191"/>
          <p:cNvCxnSpPr>
            <a:stCxn id="109" idx="3"/>
          </p:cNvCxnSpPr>
          <p:nvPr/>
        </p:nvCxnSpPr>
        <p:spPr>
          <a:xfrm flipV="1">
            <a:off x="4001654" y="3168130"/>
            <a:ext cx="1282265" cy="434396"/>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15" name="Connecteur en angle 191"/>
          <p:cNvCxnSpPr>
            <a:stCxn id="111" idx="3"/>
          </p:cNvCxnSpPr>
          <p:nvPr/>
        </p:nvCxnSpPr>
        <p:spPr>
          <a:xfrm flipV="1">
            <a:off x="4001653" y="3145591"/>
            <a:ext cx="1289108" cy="1908912"/>
          </a:xfrm>
          <a:prstGeom prst="bentConnector2">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sp>
        <p:nvSpPr>
          <p:cNvPr id="121" name="CaixaDeTexto 97"/>
          <p:cNvSpPr txBox="1"/>
          <p:nvPr/>
        </p:nvSpPr>
        <p:spPr>
          <a:xfrm rot="5400000">
            <a:off x="3207561" y="4257016"/>
            <a:ext cx="547933" cy="914400"/>
          </a:xfrm>
          <a:prstGeom prst="rect">
            <a:avLst/>
          </a:prstGeom>
          <a:noFill/>
        </p:spPr>
        <p:txBody>
          <a:bodyPr wrap="none" lIns="0" tIns="0" rIns="0" bIns="0" rtlCol="0">
            <a:noAutofit/>
          </a:bodyPr>
          <a:lstStyle/>
          <a:p>
            <a:pPr marL="252000" indent="-252000">
              <a:lnSpc>
                <a:spcPts val="2300"/>
              </a:lnSpc>
              <a:spcBef>
                <a:spcPts val="500"/>
              </a:spcBef>
              <a:buFontTx/>
              <a:buNone/>
            </a:pPr>
            <a:r>
              <a:rPr lang="en-GB" sz="2400" dirty="0">
                <a:solidFill>
                  <a:srgbClr val="535E6A"/>
                </a:solidFill>
              </a:rPr>
              <a:t>…</a:t>
            </a:r>
          </a:p>
        </p:txBody>
      </p:sp>
      <p:grpSp>
        <p:nvGrpSpPr>
          <p:cNvPr id="124" name="Groupe 115"/>
          <p:cNvGrpSpPr/>
          <p:nvPr/>
        </p:nvGrpSpPr>
        <p:grpSpPr>
          <a:xfrm>
            <a:off x="274173" y="3746526"/>
            <a:ext cx="2014553" cy="1256059"/>
            <a:chOff x="554990" y="3568521"/>
            <a:chExt cx="2014553" cy="1256059"/>
          </a:xfrm>
        </p:grpSpPr>
        <p:grpSp>
          <p:nvGrpSpPr>
            <p:cNvPr id="125" name="Groupe 116"/>
            <p:cNvGrpSpPr/>
            <p:nvPr/>
          </p:nvGrpSpPr>
          <p:grpSpPr>
            <a:xfrm>
              <a:off x="554990" y="3568521"/>
              <a:ext cx="2014553" cy="961496"/>
              <a:chOff x="3615486" y="2758444"/>
              <a:chExt cx="2014553" cy="961496"/>
            </a:xfrm>
          </p:grpSpPr>
          <p:pic>
            <p:nvPicPr>
              <p:cNvPr id="128"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9"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26" name="ZoneTexte 117"/>
            <p:cNvSpPr txBox="1"/>
            <p:nvPr/>
          </p:nvSpPr>
          <p:spPr>
            <a:xfrm>
              <a:off x="873907" y="4504891"/>
              <a:ext cx="1252033" cy="319689"/>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BVMS and AMS Client</a:t>
              </a:r>
            </a:p>
          </p:txBody>
        </p:sp>
      </p:grpSp>
      <p:cxnSp>
        <p:nvCxnSpPr>
          <p:cNvPr id="130" name="Connecteur en angle 44_"/>
          <p:cNvCxnSpPr>
            <a:stCxn id="84" idx="1"/>
          </p:cNvCxnSpPr>
          <p:nvPr/>
        </p:nvCxnSpPr>
        <p:spPr>
          <a:xfrm rot="10800000" flipV="1">
            <a:off x="2318410" y="2926950"/>
            <a:ext cx="2424420" cy="1434340"/>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131" name="Rectangle 176"/>
          <p:cNvSpPr/>
          <p:nvPr/>
        </p:nvSpPr>
        <p:spPr>
          <a:xfrm>
            <a:off x="137012" y="3241692"/>
            <a:ext cx="2674152" cy="2080063"/>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32" name="ZoneTexte 177"/>
          <p:cNvSpPr txBox="1"/>
          <p:nvPr/>
        </p:nvSpPr>
        <p:spPr>
          <a:xfrm>
            <a:off x="213702" y="3356080"/>
            <a:ext cx="2538642" cy="196130"/>
          </a:xfrm>
          <a:prstGeom prst="rect">
            <a:avLst/>
          </a:prstGeom>
          <a:noFill/>
          <a:ln>
            <a:noFill/>
          </a:ln>
        </p:spPr>
        <p:txBody>
          <a:bodyPr wrap="square" lIns="0" tIns="0" rIns="0" bIns="0" rtlCol="0" anchor="ctr">
            <a:noAutofit/>
          </a:bodyPr>
          <a:lstStyle/>
          <a:p>
            <a:pPr>
              <a:spcBef>
                <a:spcPts val="500"/>
              </a:spcBef>
            </a:pPr>
            <a:r>
              <a:rPr lang="en-GB" sz="1000" b="1" dirty="0">
                <a:solidFill>
                  <a:srgbClr val="4F227E"/>
                </a:solidFill>
              </a:rPr>
              <a:t>Reception: Enrolment process and basic video verification</a:t>
            </a:r>
          </a:p>
        </p:txBody>
      </p:sp>
      <p:sp>
        <p:nvSpPr>
          <p:cNvPr id="133" name="Rectangle 176"/>
          <p:cNvSpPr/>
          <p:nvPr/>
        </p:nvSpPr>
        <p:spPr>
          <a:xfrm>
            <a:off x="132292" y="1060067"/>
            <a:ext cx="4569254" cy="1586695"/>
          </a:xfrm>
          <a:prstGeom prst="rect">
            <a:avLst/>
          </a:prstGeom>
          <a:noFill/>
          <a:ln w="25400">
            <a:solidFill>
              <a:srgbClr val="E12319"/>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34" name="ZoneTexte 177"/>
          <p:cNvSpPr txBox="1"/>
          <p:nvPr/>
        </p:nvSpPr>
        <p:spPr>
          <a:xfrm>
            <a:off x="213702" y="1097880"/>
            <a:ext cx="4366956" cy="218934"/>
          </a:xfrm>
          <a:prstGeom prst="rect">
            <a:avLst/>
          </a:prstGeom>
          <a:noFill/>
          <a:ln>
            <a:noFill/>
          </a:ln>
        </p:spPr>
        <p:txBody>
          <a:bodyPr wrap="square" lIns="0" tIns="0" rIns="0" bIns="0" rtlCol="0" anchor="ctr">
            <a:noAutofit/>
          </a:bodyPr>
          <a:lstStyle/>
          <a:p>
            <a:pPr>
              <a:spcBef>
                <a:spcPts val="500"/>
              </a:spcBef>
            </a:pPr>
            <a:r>
              <a:rPr lang="en-GB" sz="1000" b="1" dirty="0">
                <a:solidFill>
                  <a:srgbClr val="E12319"/>
                </a:solidFill>
              </a:rPr>
              <a:t>Security control room: Unified security operation Video &amp; Access  </a:t>
            </a:r>
          </a:p>
        </p:txBody>
      </p:sp>
      <p:sp>
        <p:nvSpPr>
          <p:cNvPr id="135" name="Rectangle 176"/>
          <p:cNvSpPr/>
          <p:nvPr/>
        </p:nvSpPr>
        <p:spPr>
          <a:xfrm>
            <a:off x="5748077" y="1098017"/>
            <a:ext cx="5089256" cy="1538525"/>
          </a:xfrm>
          <a:prstGeom prst="rect">
            <a:avLst/>
          </a:prstGeom>
          <a:noFill/>
          <a:ln w="25400">
            <a:solidFill>
              <a:srgbClr val="00A9B8"/>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36" name="ZoneTexte 177"/>
          <p:cNvSpPr txBox="1"/>
          <p:nvPr/>
        </p:nvSpPr>
        <p:spPr>
          <a:xfrm>
            <a:off x="5804201" y="1114843"/>
            <a:ext cx="4863935" cy="218934"/>
          </a:xfrm>
          <a:prstGeom prst="rect">
            <a:avLst/>
          </a:prstGeom>
          <a:noFill/>
          <a:ln>
            <a:noFill/>
          </a:ln>
        </p:spPr>
        <p:txBody>
          <a:bodyPr wrap="square" lIns="0" tIns="0" rIns="0" bIns="0" rtlCol="0" anchor="ctr">
            <a:noAutofit/>
          </a:bodyPr>
          <a:lstStyle/>
          <a:p>
            <a:pPr>
              <a:spcBef>
                <a:spcPts val="500"/>
              </a:spcBef>
            </a:pPr>
            <a:r>
              <a:rPr lang="en-GB" sz="1000" b="1" dirty="0">
                <a:solidFill>
                  <a:srgbClr val="00A9B8"/>
                </a:solidFill>
              </a:rPr>
              <a:t>Server room: BVMS and AMS servers coexist in separated servers</a:t>
            </a:r>
          </a:p>
        </p:txBody>
      </p:sp>
      <p:sp>
        <p:nvSpPr>
          <p:cNvPr id="137" name="Rectangle 176"/>
          <p:cNvSpPr/>
          <p:nvPr/>
        </p:nvSpPr>
        <p:spPr>
          <a:xfrm>
            <a:off x="3304847" y="3248803"/>
            <a:ext cx="7532486" cy="2457212"/>
          </a:xfrm>
          <a:prstGeom prst="rect">
            <a:avLst/>
          </a:prstGeom>
          <a:noFill/>
          <a:ln w="25400">
            <a:solidFill>
              <a:srgbClr val="FFC000"/>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38" name="ZoneTexte 177"/>
          <p:cNvSpPr txBox="1"/>
          <p:nvPr/>
        </p:nvSpPr>
        <p:spPr>
          <a:xfrm>
            <a:off x="3400195" y="5404395"/>
            <a:ext cx="7198994" cy="298500"/>
          </a:xfrm>
          <a:prstGeom prst="rect">
            <a:avLst/>
          </a:prstGeom>
          <a:noFill/>
          <a:ln>
            <a:noFill/>
          </a:ln>
        </p:spPr>
        <p:txBody>
          <a:bodyPr wrap="square" lIns="0" tIns="0" rIns="0" bIns="0" rtlCol="0" anchor="ctr">
            <a:noAutofit/>
          </a:bodyPr>
          <a:lstStyle/>
          <a:p>
            <a:pPr>
              <a:spcBef>
                <a:spcPts val="500"/>
              </a:spcBef>
            </a:pPr>
            <a:r>
              <a:rPr lang="en-GB" sz="1000" b="1" dirty="0">
                <a:solidFill>
                  <a:srgbClr val="FFC000"/>
                </a:solidFill>
              </a:rPr>
              <a:t>Distributed security devices</a:t>
            </a:r>
          </a:p>
        </p:txBody>
      </p:sp>
      <p:pic>
        <p:nvPicPr>
          <p:cNvPr id="72" name="VS_DINION_IP_bullet_4000_5000.png0"/>
          <p:cNvPicPr>
            <a:picLocks noChangeAspect="1"/>
          </p:cNvPicPr>
          <p:nvPr/>
        </p:nvPicPr>
        <p:blipFill>
          <a:blip r:embed="rId11"/>
          <a:stretch>
            <a:fillRect/>
          </a:stretch>
        </p:blipFill>
        <p:spPr>
          <a:xfrm>
            <a:off x="3417404" y="3419665"/>
            <a:ext cx="530586" cy="397939"/>
          </a:xfrm>
          <a:prstGeom prst="rect">
            <a:avLst/>
          </a:prstGeom>
          <a:ln w="25400">
            <a:miter lim="400000"/>
          </a:ln>
        </p:spPr>
      </p:pic>
      <p:pic>
        <p:nvPicPr>
          <p:cNvPr id="79" name="VS_DINION_IP_bullet_4000_5000.png0"/>
          <p:cNvPicPr>
            <a:picLocks noChangeAspect="1"/>
          </p:cNvPicPr>
          <p:nvPr/>
        </p:nvPicPr>
        <p:blipFill>
          <a:blip r:embed="rId11"/>
          <a:stretch>
            <a:fillRect/>
          </a:stretch>
        </p:blipFill>
        <p:spPr>
          <a:xfrm>
            <a:off x="3417404" y="3940759"/>
            <a:ext cx="530586" cy="397939"/>
          </a:xfrm>
          <a:prstGeom prst="rect">
            <a:avLst/>
          </a:prstGeom>
          <a:ln w="25400">
            <a:miter lim="400000"/>
          </a:ln>
        </p:spPr>
      </p:pic>
      <p:pic>
        <p:nvPicPr>
          <p:cNvPr id="81" name="VS_DINION_IP_bullet_4000_5000.png0"/>
          <p:cNvPicPr>
            <a:picLocks noChangeAspect="1"/>
          </p:cNvPicPr>
          <p:nvPr/>
        </p:nvPicPr>
        <p:blipFill>
          <a:blip r:embed="rId11"/>
          <a:stretch>
            <a:fillRect/>
          </a:stretch>
        </p:blipFill>
        <p:spPr>
          <a:xfrm>
            <a:off x="3417404" y="4855084"/>
            <a:ext cx="530586" cy="397939"/>
          </a:xfrm>
          <a:prstGeom prst="rect">
            <a:avLst/>
          </a:prstGeom>
          <a:ln w="25400">
            <a:miter lim="400000"/>
          </a:ln>
        </p:spPr>
      </p:pic>
      <p:pic>
        <p:nvPicPr>
          <p:cNvPr id="82" name="VS_DINION_IP_bullet_4000_5000.png0"/>
          <p:cNvPicPr>
            <a:picLocks noChangeAspect="1"/>
          </p:cNvPicPr>
          <p:nvPr/>
        </p:nvPicPr>
        <p:blipFill>
          <a:blip r:embed="rId11"/>
          <a:stretch>
            <a:fillRect/>
          </a:stretch>
        </p:blipFill>
        <p:spPr>
          <a:xfrm>
            <a:off x="7711807" y="3741789"/>
            <a:ext cx="530586" cy="397939"/>
          </a:xfrm>
          <a:prstGeom prst="rect">
            <a:avLst/>
          </a:prstGeom>
          <a:ln w="25400">
            <a:miter lim="400000"/>
          </a:ln>
        </p:spPr>
      </p:pic>
      <p:pic>
        <p:nvPicPr>
          <p:cNvPr id="90" name="VS_DINION_IP_bullet_4000_5000.png0"/>
          <p:cNvPicPr>
            <a:picLocks noChangeAspect="1"/>
          </p:cNvPicPr>
          <p:nvPr/>
        </p:nvPicPr>
        <p:blipFill>
          <a:blip r:embed="rId11"/>
          <a:stretch>
            <a:fillRect/>
          </a:stretch>
        </p:blipFill>
        <p:spPr>
          <a:xfrm>
            <a:off x="6466938" y="5170255"/>
            <a:ext cx="530586" cy="397939"/>
          </a:xfrm>
          <a:prstGeom prst="rect">
            <a:avLst/>
          </a:prstGeom>
          <a:ln w="25400">
            <a:miter lim="400000"/>
          </a:ln>
        </p:spPr>
      </p:pic>
      <p:sp>
        <p:nvSpPr>
          <p:cNvPr id="67" name="Chapter_titleonly">
            <a:extLst>
              <a:ext uri="{FF2B5EF4-FFF2-40B4-BE49-F238E27FC236}">
                <a16:creationId xmlns:a16="http://schemas.microsoft.com/office/drawing/2014/main" id="{FE55315E-3FD0-4D37-8F89-79ADF19DD557}"/>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&amp; AMS systems integrated</a:t>
            </a:r>
          </a:p>
        </p:txBody>
      </p:sp>
      <p:sp>
        <p:nvSpPr>
          <p:cNvPr id="4" name="Slide Number Placeholder 3">
            <a:extLst>
              <a:ext uri="{FF2B5EF4-FFF2-40B4-BE49-F238E27FC236}">
                <a16:creationId xmlns:a16="http://schemas.microsoft.com/office/drawing/2014/main" id="{8E8AB3E2-5FB3-44E3-8072-FDD4DF1ECB34}"/>
              </a:ext>
            </a:extLst>
          </p:cNvPr>
          <p:cNvSpPr>
            <a:spLocks noGrp="1"/>
          </p:cNvSpPr>
          <p:nvPr>
            <p:ph type="sldNum" sz="quarter" idx="12"/>
          </p:nvPr>
        </p:nvSpPr>
        <p:spPr/>
        <p:txBody>
          <a:bodyPr/>
          <a:lstStyle/>
          <a:p>
            <a:fld id="{4898AEC0-503E-4FA4-859C-D0F72D6E3F79}" type="slidenum">
              <a:rPr lang="en-US" noProof="1" smtClean="0"/>
              <a:pPr/>
              <a:t>27</a:t>
            </a:fld>
            <a:endParaRPr lang="en-US" noProof="1"/>
          </a:p>
        </p:txBody>
      </p:sp>
    </p:spTree>
    <p:custDataLst>
      <p:tags r:id="rId2"/>
    </p:custDataLst>
    <p:extLst>
      <p:ext uri="{BB962C8B-B14F-4D97-AF65-F5344CB8AC3E}">
        <p14:creationId xmlns:p14="http://schemas.microsoft.com/office/powerpoint/2010/main" val="352590349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833AEC-E418-426E-92A8-38333FDFA0C6}"/>
              </a:ext>
            </a:extLst>
          </p:cNvPr>
          <p:cNvSpPr>
            <a:spLocks noGrp="1"/>
          </p:cNvSpPr>
          <p:nvPr>
            <p:ph type="body" sz="quarter" idx="15"/>
          </p:nvPr>
        </p:nvSpPr>
        <p:spPr/>
        <p:txBody>
          <a:bodyPr/>
          <a:lstStyle/>
          <a:p>
            <a:r>
              <a:rPr lang="en-GB" dirty="0"/>
              <a:t>BVMS </a:t>
            </a:r>
            <a:r>
              <a:rPr lang="pl-PL" dirty="0"/>
              <a:t>VIEWER</a:t>
            </a:r>
            <a:endParaRPr lang="de-DE" dirty="0"/>
          </a:p>
        </p:txBody>
      </p:sp>
    </p:spTree>
    <p:custDataLst>
      <p:tags r:id="rId2"/>
    </p:custDataLst>
    <p:extLst>
      <p:ext uri="{BB962C8B-B14F-4D97-AF65-F5344CB8AC3E}">
        <p14:creationId xmlns:p14="http://schemas.microsoft.com/office/powerpoint/2010/main" val="32606525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BVMS Viewer</a:t>
            </a:r>
          </a:p>
        </p:txBody>
      </p:sp>
      <p:grpSp>
        <p:nvGrpSpPr>
          <p:cNvPr id="21" name="Groupe 116"/>
          <p:cNvGrpSpPr/>
          <p:nvPr/>
        </p:nvGrpSpPr>
        <p:grpSpPr>
          <a:xfrm>
            <a:off x="4477537" y="1876912"/>
            <a:ext cx="2014553" cy="961496"/>
            <a:chOff x="3615486" y="2758444"/>
            <a:chExt cx="2014553" cy="961496"/>
          </a:xfrm>
        </p:grpSpPr>
        <p:pic>
          <p:nvPicPr>
            <p:cNvPr id="22" name="2 Ecrans.png"/>
            <p:cNvPicPr>
              <a:picLocks noChangeAspect="1"/>
            </p:cNvPicPr>
            <p:nvPr/>
          </p:nvPicPr>
          <p:blipFill>
            <a:blip r:embed="rId6"/>
            <a:stretch>
              <a:fillRect/>
            </a:stretch>
          </p:blipFill>
          <p:spPr>
            <a:xfrm>
              <a:off x="3615486" y="2758444"/>
              <a:ext cx="1463145" cy="961496"/>
            </a:xfrm>
            <a:prstGeom prst="rect">
              <a:avLst/>
            </a:prstGeom>
            <a:ln w="25400">
              <a:miter lim="400000"/>
            </a:ln>
          </p:spPr>
        </p:pic>
        <p:pic>
          <p:nvPicPr>
            <p:cNvPr id="23" name="GEN_STATION DE TRAVAIL.png"/>
            <p:cNvPicPr>
              <a:picLocks noChangeAspect="1"/>
            </p:cNvPicPr>
            <p:nvPr/>
          </p:nvPicPr>
          <p:blipFill>
            <a:blip r:embed="rId7"/>
            <a:stretch>
              <a:fillRect/>
            </a:stretch>
          </p:blipFill>
          <p:spPr>
            <a:xfrm>
              <a:off x="5053040" y="2774236"/>
              <a:ext cx="576999" cy="945704"/>
            </a:xfrm>
            <a:prstGeom prst="rect">
              <a:avLst/>
            </a:prstGeom>
            <a:ln w="25400">
              <a:miter lim="400000"/>
            </a:ln>
          </p:spPr>
        </p:pic>
      </p:grpSp>
      <p:sp>
        <p:nvSpPr>
          <p:cNvPr id="24" name="ZoneTexte 117"/>
          <p:cNvSpPr txBox="1"/>
          <p:nvPr/>
        </p:nvSpPr>
        <p:spPr>
          <a:xfrm>
            <a:off x="4747033" y="1694778"/>
            <a:ext cx="1252033" cy="202505"/>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Bosch VMS Viewer</a:t>
            </a:r>
          </a:p>
        </p:txBody>
      </p:sp>
      <p:grpSp>
        <p:nvGrpSpPr>
          <p:cNvPr id="25" name="Groupe 123"/>
          <p:cNvGrpSpPr>
            <a:grpSpLocks noChangeAspect="1"/>
          </p:cNvGrpSpPr>
          <p:nvPr/>
        </p:nvGrpSpPr>
        <p:grpSpPr>
          <a:xfrm>
            <a:off x="3206185" y="4388963"/>
            <a:ext cx="1938045" cy="474792"/>
            <a:chOff x="2098819" y="1417932"/>
            <a:chExt cx="2624055" cy="642854"/>
          </a:xfrm>
        </p:grpSpPr>
        <p:pic>
          <p:nvPicPr>
            <p:cNvPr id="26" name="VS_DINION_IP_bullet_4000_5000.png"/>
            <p:cNvPicPr>
              <a:picLocks noChangeAspect="1"/>
            </p:cNvPicPr>
            <p:nvPr/>
          </p:nvPicPr>
          <p:blipFill>
            <a:blip r:embed="rId8"/>
            <a:stretch>
              <a:fillRect/>
            </a:stretch>
          </p:blipFill>
          <p:spPr>
            <a:xfrm>
              <a:off x="2957160" y="1421361"/>
              <a:ext cx="718398" cy="538798"/>
            </a:xfrm>
            <a:prstGeom prst="rect">
              <a:avLst/>
            </a:prstGeom>
            <a:ln w="25400">
              <a:miter lim="400000"/>
            </a:ln>
          </p:spPr>
        </p:pic>
        <p:pic>
          <p:nvPicPr>
            <p:cNvPr id="27" name="VS_FLEXIDOME panoramic 7000.png"/>
            <p:cNvPicPr>
              <a:picLocks noChangeAspect="1"/>
            </p:cNvPicPr>
            <p:nvPr/>
          </p:nvPicPr>
          <p:blipFill>
            <a:blip r:embed="rId9"/>
            <a:stretch>
              <a:fillRect/>
            </a:stretch>
          </p:blipFill>
          <p:spPr>
            <a:xfrm>
              <a:off x="2098819" y="1445342"/>
              <a:ext cx="664232" cy="498174"/>
            </a:xfrm>
            <a:prstGeom prst="rect">
              <a:avLst/>
            </a:prstGeom>
            <a:ln w="25400">
              <a:miter lim="400000"/>
            </a:ln>
          </p:spPr>
        </p:pic>
        <p:pic>
          <p:nvPicPr>
            <p:cNvPr id="28" name="VS_AUTODOME 7000.png"/>
            <p:cNvPicPr>
              <a:picLocks noChangeAspect="1"/>
            </p:cNvPicPr>
            <p:nvPr/>
          </p:nvPicPr>
          <p:blipFill>
            <a:blip r:embed="rId10"/>
            <a:stretch>
              <a:fillRect/>
            </a:stretch>
          </p:blipFill>
          <p:spPr>
            <a:xfrm>
              <a:off x="3919306" y="1417932"/>
              <a:ext cx="803568" cy="642854"/>
            </a:xfrm>
            <a:prstGeom prst="rect">
              <a:avLst/>
            </a:prstGeom>
            <a:ln w="25400">
              <a:miter lim="400000"/>
            </a:ln>
          </p:spPr>
        </p:pic>
      </p:grpSp>
      <p:cxnSp>
        <p:nvCxnSpPr>
          <p:cNvPr id="29" name="Connecteur en angle 128"/>
          <p:cNvCxnSpPr/>
          <p:nvPr/>
        </p:nvCxnSpPr>
        <p:spPr>
          <a:xfrm rot="5400000" flipH="1" flipV="1">
            <a:off x="3504938" y="3068910"/>
            <a:ext cx="1353841" cy="1327142"/>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sp>
        <p:nvSpPr>
          <p:cNvPr id="37" name="Rectangle à coins arrondis 160"/>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38" name="ZoneTexte 161"/>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CAMERAS</a:t>
            </a:r>
          </a:p>
          <a:p>
            <a:pPr algn="ctr">
              <a:spcBef>
                <a:spcPts val="500"/>
              </a:spcBef>
            </a:pPr>
            <a:r>
              <a:rPr lang="en-GB" sz="1200" b="1" dirty="0">
                <a:solidFill>
                  <a:srgbClr val="FFFFFF"/>
                </a:solidFill>
              </a:rPr>
              <a:t>500</a:t>
            </a:r>
          </a:p>
          <a:p>
            <a:pPr algn="ctr">
              <a:spcBef>
                <a:spcPts val="500"/>
              </a:spcBef>
            </a:pPr>
            <a:r>
              <a:rPr lang="en-GB" sz="800" b="1" dirty="0">
                <a:solidFill>
                  <a:srgbClr val="FFFFFF"/>
                </a:solidFill>
              </a:rPr>
              <a:t>max</a:t>
            </a:r>
          </a:p>
        </p:txBody>
      </p:sp>
      <p:sp>
        <p:nvSpPr>
          <p:cNvPr id="39" name="Rectangle à coins arrondis 163"/>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40" name="ZoneTexte 164"/>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CLIENTS</a:t>
            </a:r>
          </a:p>
          <a:p>
            <a:pPr algn="ctr">
              <a:spcBef>
                <a:spcPts val="500"/>
              </a:spcBef>
            </a:pPr>
            <a:r>
              <a:rPr lang="en-GB" sz="1200" b="1" dirty="0">
                <a:solidFill>
                  <a:srgbClr val="FFFFFF"/>
                </a:solidFill>
              </a:rPr>
              <a:t>1</a:t>
            </a:r>
            <a:r>
              <a:rPr lang="en-GB" sz="800" b="1" dirty="0">
                <a:solidFill>
                  <a:srgbClr val="FFFFFF"/>
                </a:solidFill>
              </a:rPr>
              <a:t> </a:t>
            </a:r>
          </a:p>
          <a:p>
            <a:pPr algn="ctr">
              <a:spcBef>
                <a:spcPts val="500"/>
              </a:spcBef>
            </a:pPr>
            <a:r>
              <a:rPr lang="en-GB" sz="800" b="1" dirty="0">
                <a:solidFill>
                  <a:srgbClr val="FFFFFF"/>
                </a:solidFill>
              </a:rPr>
              <a:t>max</a:t>
            </a:r>
          </a:p>
        </p:txBody>
      </p:sp>
      <p:pic>
        <p:nvPicPr>
          <p:cNvPr id="44" name="Image 198"/>
          <p:cNvPicPr>
            <a:picLocks noChangeAspect="1"/>
          </p:cNvPicPr>
          <p:nvPr/>
        </p:nvPicPr>
        <p:blipFill>
          <a:blip r:embed="rId11" cstate="print">
            <a:duotone>
              <a:srgbClr val="00A9B8">
                <a:shade val="45000"/>
                <a:satMod val="135000"/>
              </a:srgbClr>
              <a:prstClr val="white"/>
            </a:duotone>
            <a:extLst>
              <a:ext uri="{28A0092B-C50C-407E-A947-70E740481C1C}">
                <a14:useLocalDpi xmlns:a14="http://schemas.microsoft.com/office/drawing/2010/main" val="0"/>
              </a:ext>
            </a:extLst>
          </a:blip>
          <a:stretch>
            <a:fillRect/>
          </a:stretch>
        </p:blipFill>
        <p:spPr>
          <a:xfrm>
            <a:off x="6700851" y="4467275"/>
            <a:ext cx="1234108" cy="318168"/>
          </a:xfrm>
          <a:prstGeom prst="rect">
            <a:avLst/>
          </a:prstGeom>
        </p:spPr>
      </p:pic>
      <p:sp>
        <p:nvSpPr>
          <p:cNvPr id="45" name="ZoneTexte 199"/>
          <p:cNvSpPr txBox="1"/>
          <p:nvPr/>
        </p:nvSpPr>
        <p:spPr>
          <a:xfrm>
            <a:off x="6529681" y="4943140"/>
            <a:ext cx="1639605"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AN series</a:t>
            </a:r>
          </a:p>
          <a:p>
            <a:pPr algn="ctr">
              <a:spcBef>
                <a:spcPts val="500"/>
              </a:spcBef>
            </a:pPr>
            <a:r>
              <a:rPr lang="en-GB" sz="1000" b="1" dirty="0">
                <a:solidFill>
                  <a:srgbClr val="535E6A"/>
                </a:solidFill>
              </a:rPr>
              <a:t>DIVAR network and hybrid</a:t>
            </a:r>
          </a:p>
        </p:txBody>
      </p:sp>
      <p:sp>
        <p:nvSpPr>
          <p:cNvPr id="49" name="ZoneTexte 48"/>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50" name="Textfeld 49"/>
          <p:cNvSpPr txBox="1"/>
          <p:nvPr/>
        </p:nvSpPr>
        <p:spPr>
          <a:xfrm>
            <a:off x="314789" y="1120479"/>
            <a:ext cx="3920880" cy="1786759"/>
          </a:xfrm>
          <a:prstGeom prst="rect">
            <a:avLst/>
          </a:prstGeom>
          <a:noFill/>
        </p:spPr>
        <p:txBody>
          <a:bodyPr wrap="square" lIns="0" tIns="0" rIns="0" bIns="0" rtlCol="0">
            <a:noAutofit/>
          </a:bodyPr>
          <a:lstStyle/>
          <a:p>
            <a:pPr marL="252000" indent="-252000">
              <a:spcBef>
                <a:spcPts val="500"/>
              </a:spcBef>
              <a:buFontTx/>
              <a:buNone/>
            </a:pPr>
            <a:r>
              <a:rPr lang="en-GB" sz="1000" b="1" dirty="0">
                <a:solidFill>
                  <a:srgbClr val="535E6A"/>
                </a:solidFill>
              </a:rPr>
              <a:t>Free of charge:</a:t>
            </a:r>
          </a:p>
          <a:p>
            <a:pPr marL="285750" indent="-285750">
              <a:spcBef>
                <a:spcPts val="500"/>
              </a:spcBef>
              <a:buFont typeface="Arial" panose="020B0604020202020204" pitchFamily="34" charset="0"/>
              <a:buChar char="•"/>
            </a:pPr>
            <a:r>
              <a:rPr lang="en-GB" sz="1000" b="1" dirty="0">
                <a:solidFill>
                  <a:srgbClr val="535E6A"/>
                </a:solidFill>
              </a:rPr>
              <a:t>16 live only / local storage cameras</a:t>
            </a:r>
          </a:p>
          <a:p>
            <a:pPr marL="285750" indent="-285750">
              <a:spcBef>
                <a:spcPts val="500"/>
              </a:spcBef>
              <a:buFont typeface="Arial" panose="020B0604020202020204" pitchFamily="34" charset="0"/>
              <a:buChar char="•"/>
            </a:pPr>
            <a:r>
              <a:rPr lang="en-GB" sz="1000" b="1" dirty="0">
                <a:solidFill>
                  <a:srgbClr val="535E6A"/>
                </a:solidFill>
              </a:rPr>
              <a:t>5 Recording solutions (DVR, VRM device)</a:t>
            </a:r>
          </a:p>
          <a:p>
            <a:pPr marL="285750" indent="-285750">
              <a:spcBef>
                <a:spcPts val="500"/>
              </a:spcBef>
              <a:buFont typeface="Arial" panose="020B0604020202020204" pitchFamily="34" charset="0"/>
              <a:buChar char="•"/>
            </a:pPr>
            <a:r>
              <a:rPr lang="en-GB" sz="1000" b="1" dirty="0">
                <a:solidFill>
                  <a:srgbClr val="535E6A"/>
                </a:solidFill>
              </a:rPr>
              <a:t>16 unmanaged sites (max 1 simultaneous connection)</a:t>
            </a:r>
          </a:p>
          <a:p>
            <a:pPr>
              <a:spcBef>
                <a:spcPts val="500"/>
              </a:spcBef>
            </a:pPr>
            <a:endParaRPr lang="en-GB" sz="1000" b="1" dirty="0">
              <a:solidFill>
                <a:srgbClr val="535E6A"/>
              </a:solidFill>
            </a:endParaRPr>
          </a:p>
          <a:p>
            <a:pPr>
              <a:spcBef>
                <a:spcPts val="500"/>
              </a:spcBef>
            </a:pPr>
            <a:r>
              <a:rPr lang="en-GB" sz="1000" b="1" dirty="0">
                <a:solidFill>
                  <a:srgbClr val="535E6A"/>
                </a:solidFill>
              </a:rPr>
              <a:t>Max limit: 500 cameras in logical tree.</a:t>
            </a:r>
          </a:p>
        </p:txBody>
      </p:sp>
      <p:cxnSp>
        <p:nvCxnSpPr>
          <p:cNvPr id="60" name="Gerade Verbindung mit Pfeil 59"/>
          <p:cNvCxnSpPr>
            <a:cxnSpLocks/>
          </p:cNvCxnSpPr>
          <p:nvPr/>
        </p:nvCxnSpPr>
        <p:spPr>
          <a:xfrm>
            <a:off x="5492835" y="3041405"/>
            <a:ext cx="0" cy="1289247"/>
          </a:xfrm>
          <a:prstGeom prst="straightConnector1">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62" name="Rectangle 152"/>
          <p:cNvSpPr>
            <a:spLocks noChangeAspect="1"/>
          </p:cNvSpPr>
          <p:nvPr/>
        </p:nvSpPr>
        <p:spPr>
          <a:xfrm>
            <a:off x="1065606" y="3824085"/>
            <a:ext cx="1520400" cy="923450"/>
          </a:xfrm>
          <a:prstGeom prst="rect">
            <a:avLst/>
          </a:prstGeom>
          <a:solidFill>
            <a:schemeClr val="bg1"/>
          </a:solid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r>
              <a:rPr lang="en-GB" dirty="0" err="1">
                <a:solidFill>
                  <a:srgbClr val="FFFFFF"/>
                </a:solidFill>
              </a:rPr>
              <a:t>SSite</a:t>
            </a:r>
            <a:endParaRPr lang="en-GB" dirty="0">
              <a:solidFill>
                <a:srgbClr val="FFFFFF"/>
              </a:solidFill>
            </a:endParaRPr>
          </a:p>
        </p:txBody>
      </p:sp>
      <p:sp>
        <p:nvSpPr>
          <p:cNvPr id="63" name="ZoneTexte 161_"/>
          <p:cNvSpPr txBox="1"/>
          <p:nvPr/>
        </p:nvSpPr>
        <p:spPr>
          <a:xfrm>
            <a:off x="1126930" y="3837698"/>
            <a:ext cx="1459076" cy="212086"/>
          </a:xfrm>
          <a:prstGeom prst="rect">
            <a:avLst/>
          </a:prstGeom>
          <a:noFill/>
          <a:ln>
            <a:noFill/>
          </a:ln>
        </p:spPr>
        <p:txBody>
          <a:bodyPr wrap="square" lIns="0" tIns="0" rIns="0" bIns="0" rtlCol="0" anchor="ctr">
            <a:noAutofit/>
          </a:bodyPr>
          <a:lstStyle/>
          <a:p>
            <a:pPr>
              <a:spcBef>
                <a:spcPts val="500"/>
              </a:spcBef>
            </a:pPr>
            <a:r>
              <a:rPr lang="en-GB" sz="1000" b="1" dirty="0">
                <a:solidFill>
                  <a:srgbClr val="4F227E"/>
                </a:solidFill>
              </a:rPr>
              <a:t>Site </a:t>
            </a:r>
          </a:p>
        </p:txBody>
      </p:sp>
      <p:sp>
        <p:nvSpPr>
          <p:cNvPr id="65" name="ZoneTexte 217"/>
          <p:cNvSpPr txBox="1"/>
          <p:nvPr/>
        </p:nvSpPr>
        <p:spPr>
          <a:xfrm>
            <a:off x="1070989" y="4559119"/>
            <a:ext cx="1515017" cy="2035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DIP AIO 5000</a:t>
            </a:r>
          </a:p>
        </p:txBody>
      </p:sp>
      <p:cxnSp>
        <p:nvCxnSpPr>
          <p:cNvPr id="66" name="Connecteur droit 99"/>
          <p:cNvCxnSpPr/>
          <p:nvPr/>
        </p:nvCxnSpPr>
        <p:spPr>
          <a:xfrm flipV="1">
            <a:off x="1923349" y="3045670"/>
            <a:ext cx="2554188" cy="735493"/>
          </a:xfrm>
          <a:prstGeom prst="line">
            <a:avLst/>
          </a:prstGeom>
          <a:ln w="25400">
            <a:solidFill>
              <a:srgbClr val="E12319"/>
            </a:solidFill>
            <a:prstDash val="dashDot"/>
            <a:headEnd type="triangle"/>
            <a:tailEnd type="triangle"/>
          </a:ln>
        </p:spPr>
        <p:style>
          <a:lnRef idx="1">
            <a:srgbClr val="00A9B8"/>
          </a:lnRef>
          <a:fillRef idx="0">
            <a:srgbClr val="00A9B8"/>
          </a:fillRef>
          <a:effectRef idx="0">
            <a:srgbClr val="00A9B8"/>
          </a:effectRef>
          <a:fontRef idx="minor">
            <a:schemeClr val="tx1"/>
          </a:fontRef>
        </p:style>
      </p:cxnSp>
      <p:cxnSp>
        <p:nvCxnSpPr>
          <p:cNvPr id="83" name="Connecteur en angle 128_"/>
          <p:cNvCxnSpPr/>
          <p:nvPr/>
        </p:nvCxnSpPr>
        <p:spPr>
          <a:xfrm rot="5400000" flipH="1" flipV="1">
            <a:off x="4036085" y="3316927"/>
            <a:ext cx="1284982" cy="742467"/>
          </a:xfrm>
          <a:prstGeom prst="bentConnector3">
            <a:avLst>
              <a:gd name="adj1" fmla="val 35768"/>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89" name="Connecteur en angle 128__"/>
          <p:cNvCxnSpPr/>
          <p:nvPr/>
        </p:nvCxnSpPr>
        <p:spPr>
          <a:xfrm rot="5400000" flipH="1" flipV="1">
            <a:off x="4389363" y="3439283"/>
            <a:ext cx="1266287" cy="479432"/>
          </a:xfrm>
          <a:prstGeom prst="bentConnector3">
            <a:avLst>
              <a:gd name="adj1" fmla="val 23854"/>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sp>
        <p:nvSpPr>
          <p:cNvPr id="95" name="ZoneTexte 71"/>
          <p:cNvSpPr txBox="1"/>
          <p:nvPr/>
        </p:nvSpPr>
        <p:spPr>
          <a:xfrm>
            <a:off x="976772" y="4848506"/>
            <a:ext cx="1901324" cy="570297"/>
          </a:xfrm>
          <a:prstGeom prst="rect">
            <a:avLst/>
          </a:prstGeom>
          <a:noFill/>
          <a:ln>
            <a:noFill/>
          </a:ln>
        </p:spPr>
        <p:txBody>
          <a:bodyPr wrap="square" lIns="0" tIns="0" rIns="0" bIns="0" rtlCol="0" anchor="ctr">
            <a:noAutofit/>
          </a:bodyPr>
          <a:lstStyle/>
          <a:p>
            <a:pPr>
              <a:spcBef>
                <a:spcPts val="500"/>
              </a:spcBef>
            </a:pPr>
            <a:r>
              <a:rPr lang="en-GB" sz="1000" b="1" dirty="0">
                <a:solidFill>
                  <a:srgbClr val="E12319"/>
                </a:solidFill>
              </a:rPr>
              <a:t>CONNECTION ON DEMAND</a:t>
            </a:r>
          </a:p>
          <a:p>
            <a:pPr>
              <a:spcBef>
                <a:spcPts val="500"/>
              </a:spcBef>
            </a:pPr>
            <a:r>
              <a:rPr lang="en-GB" sz="1000" dirty="0">
                <a:solidFill>
                  <a:srgbClr val="E12319"/>
                </a:solidFill>
              </a:rPr>
              <a:t>(max 1 simultaneous connection)</a:t>
            </a:r>
          </a:p>
          <a:p>
            <a:pPr>
              <a:spcBef>
                <a:spcPts val="500"/>
              </a:spcBef>
            </a:pPr>
            <a:endParaRPr lang="en-GB" sz="1000" b="1" dirty="0">
              <a:solidFill>
                <a:srgbClr val="E12319"/>
              </a:solidFill>
            </a:endParaRPr>
          </a:p>
        </p:txBody>
      </p:sp>
      <p:sp>
        <p:nvSpPr>
          <p:cNvPr id="47" name="ZoneTexte 54"/>
          <p:cNvSpPr txBox="1"/>
          <p:nvPr/>
        </p:nvSpPr>
        <p:spPr>
          <a:xfrm>
            <a:off x="3402147" y="4981747"/>
            <a:ext cx="1485913" cy="215642"/>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Live only / local storage</a:t>
            </a:r>
          </a:p>
          <a:p>
            <a:pPr algn="ctr">
              <a:spcBef>
                <a:spcPts val="500"/>
              </a:spcBef>
            </a:pPr>
            <a:r>
              <a:rPr lang="en-GB" sz="1000" b="1" dirty="0">
                <a:solidFill>
                  <a:srgbClr val="535E6A"/>
                </a:solidFill>
              </a:rPr>
              <a:t>cameras</a:t>
            </a:r>
          </a:p>
        </p:txBody>
      </p:sp>
      <p:cxnSp>
        <p:nvCxnSpPr>
          <p:cNvPr id="52" name="Connecteur en angle 38__"/>
          <p:cNvCxnSpPr/>
          <p:nvPr/>
        </p:nvCxnSpPr>
        <p:spPr>
          <a:xfrm rot="16200000" flipV="1">
            <a:off x="5686046" y="3038965"/>
            <a:ext cx="1375647" cy="1371674"/>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35" name="Chapter_titleonly">
            <a:extLst>
              <a:ext uri="{FF2B5EF4-FFF2-40B4-BE49-F238E27FC236}">
                <a16:creationId xmlns:a16="http://schemas.microsoft.com/office/drawing/2014/main" id="{8608A301-1D97-4C4C-9CA4-4B2895B985A8}"/>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49137F50-C099-4F99-B83A-C5C43CFEDFDF}"/>
              </a:ext>
            </a:extLst>
          </p:cNvPr>
          <p:cNvSpPr>
            <a:spLocks noGrp="1"/>
          </p:cNvSpPr>
          <p:nvPr>
            <p:ph type="sldNum" sz="quarter" idx="12"/>
          </p:nvPr>
        </p:nvSpPr>
        <p:spPr/>
        <p:txBody>
          <a:bodyPr/>
          <a:lstStyle/>
          <a:p>
            <a:fld id="{4898AEC0-503E-4FA4-859C-D0F72D6E3F79}" type="slidenum">
              <a:rPr lang="en-US" noProof="1" smtClean="0"/>
              <a:pPr/>
              <a:t>29</a:t>
            </a:fld>
            <a:endParaRPr lang="en-US" noProof="1"/>
          </a:p>
        </p:txBody>
      </p:sp>
      <p:pic>
        <p:nvPicPr>
          <p:cNvPr id="4" name="Graphic 3">
            <a:extLst>
              <a:ext uri="{FF2B5EF4-FFF2-40B4-BE49-F238E27FC236}">
                <a16:creationId xmlns:a16="http://schemas.microsoft.com/office/drawing/2014/main" id="{3E6BA623-3361-FA20-5983-F85D6229D74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14698" y="3879763"/>
            <a:ext cx="654769" cy="655886"/>
          </a:xfrm>
          <a:prstGeom prst="rect">
            <a:avLst/>
          </a:prstGeom>
        </p:spPr>
      </p:pic>
      <p:grpSp>
        <p:nvGrpSpPr>
          <p:cNvPr id="5" name="Group 4">
            <a:extLst>
              <a:ext uri="{FF2B5EF4-FFF2-40B4-BE49-F238E27FC236}">
                <a16:creationId xmlns:a16="http://schemas.microsoft.com/office/drawing/2014/main" id="{DFE8AD26-E52B-760E-6207-4FA0788C355F}"/>
              </a:ext>
            </a:extLst>
          </p:cNvPr>
          <p:cNvGrpSpPr/>
          <p:nvPr/>
        </p:nvGrpSpPr>
        <p:grpSpPr>
          <a:xfrm>
            <a:off x="5208630" y="4400145"/>
            <a:ext cx="1342821" cy="555476"/>
            <a:chOff x="3295812" y="4365718"/>
            <a:chExt cx="1664598" cy="688583"/>
          </a:xfrm>
        </p:grpSpPr>
        <p:sp>
          <p:nvSpPr>
            <p:cNvPr id="6" name="ZoneTexte 55">
              <a:extLst>
                <a:ext uri="{FF2B5EF4-FFF2-40B4-BE49-F238E27FC236}">
                  <a16:creationId xmlns:a16="http://schemas.microsoft.com/office/drawing/2014/main" id="{E62AA6E5-E648-5B16-79E6-4EB0D0BE23A7}"/>
                </a:ext>
              </a:extLst>
            </p:cNvPr>
            <p:cNvSpPr txBox="1"/>
            <p:nvPr/>
          </p:nvSpPr>
          <p:spPr>
            <a:xfrm>
              <a:off x="3503605" y="4851796"/>
              <a:ext cx="1252033" cy="202505"/>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p:txBody>
        </p:sp>
        <p:pic>
          <p:nvPicPr>
            <p:cNvPr id="7" name="Graphic 6">
              <a:extLst>
                <a:ext uri="{FF2B5EF4-FFF2-40B4-BE49-F238E27FC236}">
                  <a16:creationId xmlns:a16="http://schemas.microsoft.com/office/drawing/2014/main" id="{F1727D03-C91A-FD2B-A9BF-9BDAB450C64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95812" y="4365718"/>
              <a:ext cx="1664598" cy="474792"/>
            </a:xfrm>
            <a:prstGeom prst="rect">
              <a:avLst/>
            </a:prstGeom>
          </p:spPr>
        </p:pic>
      </p:grpSp>
    </p:spTree>
    <p:custDataLst>
      <p:tags r:id="rId2"/>
    </p:custDataLst>
    <p:extLst>
      <p:ext uri="{BB962C8B-B14F-4D97-AF65-F5344CB8AC3E}">
        <p14:creationId xmlns:p14="http://schemas.microsoft.com/office/powerpoint/2010/main" val="255954124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re 2_"/>
          <p:cNvSpPr txBox="1">
            <a:spLocks/>
          </p:cNvSpPr>
          <p:nvPr>
            <p:custDataLst>
              <p:tags r:id="rId3"/>
            </p:custDataLst>
          </p:nvPr>
        </p:nvSpPr>
        <p:spPr bwMode="auto">
          <a:prstGeom prst="rect">
            <a:avLst/>
          </a:prstGeom>
          <a:noFill/>
          <a:ln w="0">
            <a:noFill/>
            <a:miter lim="800000"/>
            <a:headEnd/>
            <a:tailEnd/>
          </a:ln>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numCol="1" anchor="t" anchorCtr="0" compatLnSpc="1">
            <a:prstTxWarp prst="textNoShape">
              <a:avLst/>
            </a:prstTxWarp>
            <a:normAutofit fontScale="25000" lnSpcReduction="20000"/>
          </a:bodyPr>
          <a:lstStyle>
            <a:lvl1pPr algn="l" rtl="0" eaLnBrk="1" fontAlgn="base" hangingPunct="1">
              <a:lnSpc>
                <a:spcPct val="90000"/>
              </a:lnSpc>
              <a:spcBef>
                <a:spcPts val="0"/>
              </a:spcBef>
              <a:spcAft>
                <a:spcPts val="0"/>
              </a:spcAft>
              <a:buFontTx/>
              <a:buNone/>
              <a:defRPr sz="8000" b="0" i="0" u="none" cap="all" spc="0">
                <a:solidFill>
                  <a:srgbClr val="FFFFFF"/>
                </a:solidFill>
                <a:latin typeface="Bosch Office Sans" panose="020B0604020202020204" pitchFamily="34" charset="0"/>
                <a:ea typeface="+mj-ea"/>
                <a:cs typeface="Arial" pitchFamily="34" charset="0"/>
              </a:defRPr>
            </a:lvl1pPr>
            <a:lvl2pPr algn="l" rtl="0" eaLnBrk="1" fontAlgn="base" hangingPunct="1">
              <a:lnSpc>
                <a:spcPct val="111000"/>
              </a:lnSpc>
              <a:spcBef>
                <a:spcPct val="0"/>
              </a:spcBef>
              <a:spcAft>
                <a:spcPct val="0"/>
              </a:spcAft>
              <a:defRPr sz="3600">
                <a:solidFill>
                  <a:srgbClr val="000000"/>
                </a:solidFill>
                <a:latin typeface="Bosch Office Sans"/>
              </a:defRPr>
            </a:lvl2pPr>
            <a:lvl3pPr algn="l" rtl="0" eaLnBrk="1" fontAlgn="base" hangingPunct="1">
              <a:lnSpc>
                <a:spcPct val="111000"/>
              </a:lnSpc>
              <a:spcBef>
                <a:spcPct val="0"/>
              </a:spcBef>
              <a:spcAft>
                <a:spcPct val="0"/>
              </a:spcAft>
              <a:defRPr sz="3600">
                <a:solidFill>
                  <a:srgbClr val="000000"/>
                </a:solidFill>
                <a:latin typeface="Bosch Office Sans"/>
              </a:defRPr>
            </a:lvl3pPr>
            <a:lvl4pPr algn="l" rtl="0" eaLnBrk="1" fontAlgn="base" hangingPunct="1">
              <a:lnSpc>
                <a:spcPct val="111000"/>
              </a:lnSpc>
              <a:spcBef>
                <a:spcPct val="0"/>
              </a:spcBef>
              <a:spcAft>
                <a:spcPct val="0"/>
              </a:spcAft>
              <a:defRPr sz="3600">
                <a:solidFill>
                  <a:srgbClr val="000000"/>
                </a:solidFill>
                <a:latin typeface="Bosch Office Sans"/>
              </a:defRPr>
            </a:lvl4pPr>
            <a:lvl5pPr algn="l" rtl="0" eaLnBrk="1" fontAlgn="base" hangingPunct="1">
              <a:lnSpc>
                <a:spcPct val="111000"/>
              </a:lnSpc>
              <a:spcBef>
                <a:spcPct val="0"/>
              </a:spcBef>
              <a:spcAft>
                <a:spcPct val="0"/>
              </a:spcAft>
              <a:defRPr sz="3600">
                <a:solidFill>
                  <a:srgbClr val="000000"/>
                </a:solidFill>
                <a:latin typeface="Bosch Office Sans"/>
              </a:defRPr>
            </a:lvl5pPr>
            <a:lvl6pPr marL="609254" algn="l" rtl="0" eaLnBrk="1" fontAlgn="base" hangingPunct="1">
              <a:lnSpc>
                <a:spcPct val="111000"/>
              </a:lnSpc>
              <a:spcBef>
                <a:spcPct val="0"/>
              </a:spcBef>
              <a:spcAft>
                <a:spcPct val="0"/>
              </a:spcAft>
              <a:defRPr sz="3600">
                <a:solidFill>
                  <a:srgbClr val="000000"/>
                </a:solidFill>
                <a:latin typeface="Bosch Office Sans"/>
              </a:defRPr>
            </a:lvl6pPr>
            <a:lvl7pPr marL="1218510" algn="l" rtl="0" eaLnBrk="1" fontAlgn="base" hangingPunct="1">
              <a:lnSpc>
                <a:spcPct val="111000"/>
              </a:lnSpc>
              <a:spcBef>
                <a:spcPct val="0"/>
              </a:spcBef>
              <a:spcAft>
                <a:spcPct val="0"/>
              </a:spcAft>
              <a:defRPr sz="3600">
                <a:solidFill>
                  <a:srgbClr val="000000"/>
                </a:solidFill>
                <a:latin typeface="Bosch Office Sans"/>
              </a:defRPr>
            </a:lvl7pPr>
            <a:lvl8pPr marL="1827764" algn="l" rtl="0" eaLnBrk="1" fontAlgn="base" hangingPunct="1">
              <a:lnSpc>
                <a:spcPct val="111000"/>
              </a:lnSpc>
              <a:spcBef>
                <a:spcPct val="0"/>
              </a:spcBef>
              <a:spcAft>
                <a:spcPct val="0"/>
              </a:spcAft>
              <a:defRPr sz="3600">
                <a:solidFill>
                  <a:srgbClr val="000000"/>
                </a:solidFill>
                <a:latin typeface="Bosch Office Sans"/>
              </a:defRPr>
            </a:lvl8pPr>
            <a:lvl9pPr marL="2437019" algn="l" rtl="0" eaLnBrk="1" fontAlgn="base" hangingPunct="1">
              <a:lnSpc>
                <a:spcPct val="111000"/>
              </a:lnSpc>
              <a:spcBef>
                <a:spcPct val="0"/>
              </a:spcBef>
              <a:spcAft>
                <a:spcPct val="0"/>
              </a:spcAft>
              <a:defRPr sz="3600">
                <a:solidFill>
                  <a:srgbClr val="000000"/>
                </a:solidFill>
                <a:latin typeface="Bosch Office Sans"/>
              </a:defRPr>
            </a:lvl9pPr>
          </a:lstStyle>
          <a:p>
            <a:r>
              <a:rPr lang="en-GB" kern="0" dirty="0"/>
              <a:t>BVMS</a:t>
            </a:r>
            <a:br>
              <a:rPr lang="en-GB" kern="0" dirty="0"/>
            </a:br>
            <a:r>
              <a:rPr lang="en-GB" sz="5400" kern="0" dirty="0"/>
              <a:t>PROFESSIONAL</a:t>
            </a:r>
          </a:p>
          <a:p>
            <a:r>
              <a:rPr lang="en-GB" sz="5400" kern="0" dirty="0"/>
              <a:t>Plus</a:t>
            </a:r>
          </a:p>
          <a:p>
            <a:r>
              <a:rPr lang="en-GB" sz="5400" kern="0" dirty="0"/>
              <a:t>LITE</a:t>
            </a:r>
            <a:br>
              <a:rPr lang="en-GB" kern="0" dirty="0"/>
            </a:br>
            <a:endParaRPr lang="en-GB" kern="0" dirty="0"/>
          </a:p>
        </p:txBody>
      </p:sp>
      <p:sp>
        <p:nvSpPr>
          <p:cNvPr id="7" name="Text Placeholder 6">
            <a:extLst>
              <a:ext uri="{FF2B5EF4-FFF2-40B4-BE49-F238E27FC236}">
                <a16:creationId xmlns:a16="http://schemas.microsoft.com/office/drawing/2014/main" id="{C8563C45-63E0-4CEE-99B2-967EF90F315B}"/>
              </a:ext>
            </a:extLst>
          </p:cNvPr>
          <p:cNvSpPr>
            <a:spLocks noGrp="1"/>
          </p:cNvSpPr>
          <p:nvPr>
            <p:ph type="body" sz="quarter" idx="15"/>
          </p:nvPr>
        </p:nvSpPr>
        <p:spPr/>
        <p:txBody>
          <a:bodyPr/>
          <a:lstStyle/>
          <a:p>
            <a:r>
              <a:rPr lang="pl-PL" dirty="0"/>
              <a:t>BVMS </a:t>
            </a:r>
          </a:p>
          <a:p>
            <a:r>
              <a:rPr lang="pl-PL" sz="3600" b="0" dirty="0"/>
              <a:t>Lite, Plus, Professional</a:t>
            </a:r>
            <a:endParaRPr lang="de-DE" sz="3600" b="0" dirty="0"/>
          </a:p>
        </p:txBody>
      </p:sp>
    </p:spTree>
    <p:custDataLst>
      <p:tags r:id="rId2"/>
    </p:custDataLst>
    <p:extLst>
      <p:ext uri="{BB962C8B-B14F-4D97-AF65-F5344CB8AC3E}">
        <p14:creationId xmlns:p14="http://schemas.microsoft.com/office/powerpoint/2010/main" val="307681794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re 2"/>
          <p:cNvSpPr>
            <a:spLocks noGrp="1"/>
          </p:cNvSpPr>
          <p:nvPr>
            <p:ph type="ctrTitle"/>
            <p:custDataLst>
              <p:tags r:id="rId3"/>
            </p:custDataLst>
          </p:nvPr>
        </p:nvSpPr>
        <p:spPr>
          <a:xfrm>
            <a:off x="3289593" y="1152144"/>
            <a:ext cx="7132831" cy="3255954"/>
          </a:xfrm>
          <a:effectLst/>
          <a:extLst>
            <a:ext uri="{53640926-AAD7-44D8-BBD7-CCE9431645EC}">
              <a14:shadowObscured xmlns:a14="http://schemas.microsoft.com/office/drawing/2010/main"/>
            </a:ext>
          </a:extLst>
        </p:spPr>
        <p:txBody>
          <a:bodyPr wrap="square" lIns="0" tIns="0" rIns="0" bIns="0" anchor="t">
            <a:noAutofit/>
          </a:bodyPr>
          <a:lstStyle/>
          <a:p>
            <a:r>
              <a:rPr lang="en-US" sz="7200" dirty="0">
                <a:solidFill>
                  <a:srgbClr val="000000"/>
                </a:solidFill>
              </a:rPr>
              <a:t>BVMS</a:t>
            </a:r>
            <a:endParaRPr lang="en-GB" sz="7200" dirty="0">
              <a:solidFill>
                <a:srgbClr val="000000"/>
              </a:solidFill>
            </a:endParaRP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4700" y="254000"/>
            <a:ext cx="1041400" cy="1041400"/>
          </a:xfrm>
          <a:prstGeom prst="rect">
            <a:avLst/>
          </a:prstGeom>
        </p:spPr>
      </p:pic>
    </p:spTree>
    <p:custDataLst>
      <p:tags r:id="rId2"/>
    </p:custDataLst>
    <p:extLst>
      <p:ext uri="{BB962C8B-B14F-4D97-AF65-F5344CB8AC3E}">
        <p14:creationId xmlns:p14="http://schemas.microsoft.com/office/powerpoint/2010/main" val="281882033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BVMS all in one</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042648" y="2662442"/>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grpSp>
        <p:nvGrpSpPr>
          <p:cNvPr id="121" name="Groupe 120"/>
          <p:cNvGrpSpPr/>
          <p:nvPr/>
        </p:nvGrpSpPr>
        <p:grpSpPr>
          <a:xfrm>
            <a:off x="4856842" y="1293454"/>
            <a:ext cx="1255941" cy="1000293"/>
            <a:chOff x="341753" y="1296542"/>
            <a:chExt cx="1255941" cy="1000293"/>
          </a:xfrm>
        </p:grpSpPr>
        <p:pic>
          <p:nvPicPr>
            <p:cNvPr id="122" name="GEN_SERVEUR HP S380.png"/>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123" name="ZoneTexte 122"/>
            <p:cNvSpPr txBox="1"/>
            <p:nvPr/>
          </p:nvSpPr>
          <p:spPr>
            <a:xfrm>
              <a:off x="341753" y="1862329"/>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a:p>
              <a:pPr algn="ctr">
                <a:spcBef>
                  <a:spcPts val="500"/>
                </a:spcBef>
              </a:pPr>
              <a:r>
                <a:rPr lang="en-GB" sz="1000" b="1">
                  <a:solidFill>
                    <a:srgbClr val="535E6A"/>
                  </a:solidFill>
                </a:rPr>
                <a:t>VRM Server</a:t>
              </a:r>
              <a:endParaRPr lang="en-GB" sz="1000" b="1" dirty="0">
                <a:solidFill>
                  <a:srgbClr val="535E6A"/>
                </a:solidFill>
              </a:endParaRPr>
            </a:p>
          </p:txBody>
        </p:sp>
      </p:grpSp>
      <p:grpSp>
        <p:nvGrpSpPr>
          <p:cNvPr id="124" name="Groupe 123"/>
          <p:cNvGrpSpPr>
            <a:grpSpLocks noChangeAspect="1"/>
          </p:cNvGrpSpPr>
          <p:nvPr/>
        </p:nvGrpSpPr>
        <p:grpSpPr>
          <a:xfrm>
            <a:off x="1147560" y="1424940"/>
            <a:ext cx="1938045" cy="474792"/>
            <a:chOff x="2098819" y="1417932"/>
            <a:chExt cx="2624055" cy="642854"/>
          </a:xfrm>
        </p:grpSpPr>
        <p:pic>
          <p:nvPicPr>
            <p:cNvPr id="125" name="VS_DINION_IP_bullet_4000_5000.png"/>
            <p:cNvPicPr>
              <a:picLocks noChangeAspect="1"/>
            </p:cNvPicPr>
            <p:nvPr/>
          </p:nvPicPr>
          <p:blipFill>
            <a:blip r:embed="rId10"/>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1"/>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2"/>
            <a:stretch>
              <a:fillRect/>
            </a:stretch>
          </p:blipFill>
          <p:spPr>
            <a:xfrm>
              <a:off x="3919306" y="1417932"/>
              <a:ext cx="803568" cy="642854"/>
            </a:xfrm>
            <a:prstGeom prst="rect">
              <a:avLst/>
            </a:prstGeom>
            <a:ln w="25400">
              <a:miter lim="400000"/>
            </a:ln>
          </p:spPr>
        </p:pic>
      </p:grpSp>
      <p:cxnSp>
        <p:nvCxnSpPr>
          <p:cNvPr id="129" name="Connecteur en angle 128"/>
          <p:cNvCxnSpPr/>
          <p:nvPr/>
        </p:nvCxnSpPr>
        <p:spPr>
          <a:xfrm>
            <a:off x="3335714" y="1662336"/>
            <a:ext cx="1223109" cy="1034359"/>
          </a:xfrm>
          <a:prstGeom prst="bentConnector3">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0" name="Connecteur en angle 129"/>
          <p:cNvCxnSpPr/>
          <p:nvPr/>
        </p:nvCxnSpPr>
        <p:spPr>
          <a:xfrm>
            <a:off x="3335714" y="1825412"/>
            <a:ext cx="1223109" cy="1035675"/>
          </a:xfrm>
          <a:prstGeom prst="bentConnector3">
            <a:avLst>
              <a:gd name="adj1" fmla="val 34391"/>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6" name="Connecteur en angle 135"/>
          <p:cNvCxnSpPr/>
          <p:nvPr/>
        </p:nvCxnSpPr>
        <p:spPr>
          <a:xfrm>
            <a:off x="3335714" y="1495424"/>
            <a:ext cx="1223109" cy="1034359"/>
          </a:xfrm>
          <a:prstGeom prst="bentConnector3">
            <a:avLst>
              <a:gd name="adj1" fmla="val 65609"/>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39" name="Groupe 138"/>
          <p:cNvGrpSpPr/>
          <p:nvPr/>
        </p:nvGrpSpPr>
        <p:grpSpPr>
          <a:xfrm>
            <a:off x="4851097" y="4012682"/>
            <a:ext cx="1261686" cy="1026610"/>
            <a:chOff x="7589425" y="3426961"/>
            <a:chExt cx="1261686" cy="1026610"/>
          </a:xfrm>
        </p:grpSpPr>
        <p:pic>
          <p:nvPicPr>
            <p:cNvPr id="140" name="VS_DIVAR_IP_6000_SMALL.png"/>
            <p:cNvPicPr>
              <a:picLocks noChangeAspect="1"/>
            </p:cNvPicPr>
            <p:nvPr/>
          </p:nvPicPr>
          <p:blipFill>
            <a:blip r:embed="rId13"/>
            <a:stretch>
              <a:fillRect/>
            </a:stretch>
          </p:blipFill>
          <p:spPr>
            <a:xfrm>
              <a:off x="7589425" y="3426961"/>
              <a:ext cx="1261686" cy="689157"/>
            </a:xfrm>
            <a:prstGeom prst="rect">
              <a:avLst/>
            </a:prstGeom>
            <a:ln w="25400">
              <a:miter lim="400000"/>
            </a:ln>
          </p:spPr>
        </p:pic>
        <p:sp>
          <p:nvSpPr>
            <p:cNvPr id="141" name="ZoneTexte 140"/>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iSCSI only</a:t>
              </a:r>
            </a:p>
          </p:txBody>
        </p:sp>
      </p:grpSp>
      <p:cxnSp>
        <p:nvCxnSpPr>
          <p:cNvPr id="149" name="Connecteur en angle 148"/>
          <p:cNvCxnSpPr>
            <a:endCxn id="110" idx="2"/>
          </p:cNvCxnSpPr>
          <p:nvPr/>
        </p:nvCxnSpPr>
        <p:spPr>
          <a:xfrm rot="16200000" flipV="1">
            <a:off x="5139826" y="3375346"/>
            <a:ext cx="987776" cy="247984"/>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161" name="Rectangle à coins arrondis 160"/>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2" name="ZoneTexte 161"/>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Cameras</a:t>
            </a:r>
          </a:p>
          <a:p>
            <a:pPr algn="ctr">
              <a:spcBef>
                <a:spcPts val="500"/>
              </a:spcBef>
            </a:pPr>
            <a:r>
              <a:rPr lang="en-GB" sz="1200" b="1" dirty="0">
                <a:solidFill>
                  <a:srgbClr val="FFFFFF"/>
                </a:solidFill>
              </a:rPr>
              <a:t>500</a:t>
            </a:r>
            <a:r>
              <a:rPr lang="en-US" sz="1200" dirty="0">
                <a:solidFill>
                  <a:srgbClr val="FFFFFF"/>
                </a:solidFill>
              </a:rPr>
              <a:t>*</a:t>
            </a:r>
            <a:endParaRPr lang="en-GB" sz="1200" b="1" dirty="0">
              <a:solidFill>
                <a:srgbClr val="FFFFFF"/>
              </a:solidFill>
            </a:endParaRPr>
          </a:p>
          <a:p>
            <a:pPr algn="ctr">
              <a:spcBef>
                <a:spcPts val="500"/>
              </a:spcBef>
            </a:pPr>
            <a:r>
              <a:rPr lang="en-GB" sz="800" b="1" dirty="0">
                <a:solidFill>
                  <a:srgbClr val="FFFFFF"/>
                </a:solidFill>
              </a:rPr>
              <a:t>max</a:t>
            </a:r>
          </a:p>
        </p:txBody>
      </p:sp>
      <p:sp>
        <p:nvSpPr>
          <p:cNvPr id="164" name="Rectangle à coins arrondis 163"/>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5" name="ZoneTexte 164"/>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CLIENTS</a:t>
            </a:r>
            <a:endParaRPr lang="en-GB" sz="800" b="1" dirty="0">
              <a:solidFill>
                <a:srgbClr val="FFFFFF"/>
              </a:solidFill>
            </a:endParaRPr>
          </a:p>
          <a:p>
            <a:pPr algn="ctr">
              <a:spcBef>
                <a:spcPts val="500"/>
              </a:spcBef>
            </a:pPr>
            <a:r>
              <a:rPr lang="en-GB" sz="1200" b="1" dirty="0">
                <a:solidFill>
                  <a:srgbClr val="FFFFFF"/>
                </a:solidFill>
              </a:rPr>
              <a:t>10</a:t>
            </a:r>
            <a:r>
              <a:rPr lang="en-GB" sz="800" b="1" dirty="0">
                <a:solidFill>
                  <a:srgbClr val="FFFFFF"/>
                </a:solidFill>
              </a:rPr>
              <a:t> </a:t>
            </a:r>
          </a:p>
          <a:p>
            <a:pPr algn="ctr">
              <a:spcBef>
                <a:spcPts val="500"/>
              </a:spcBef>
            </a:pPr>
            <a:r>
              <a:rPr lang="en-GB" sz="800" b="1" dirty="0">
                <a:solidFill>
                  <a:srgbClr val="FFFFFF"/>
                </a:solidFill>
              </a:rPr>
              <a:t>max</a:t>
            </a:r>
          </a:p>
        </p:txBody>
      </p:sp>
      <p:cxnSp>
        <p:nvCxnSpPr>
          <p:cNvPr id="42" name="Connecteur en angle 41"/>
          <p:cNvCxnSpPr/>
          <p:nvPr/>
        </p:nvCxnSpPr>
        <p:spPr>
          <a:xfrm flipV="1">
            <a:off x="3231059" y="2962609"/>
            <a:ext cx="1732827" cy="277787"/>
          </a:xfrm>
          <a:prstGeom prst="bentConnector3">
            <a:avLst>
              <a:gd name="adj1" fmla="val 9987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0" name="Groupe 49"/>
          <p:cNvGrpSpPr/>
          <p:nvPr/>
        </p:nvGrpSpPr>
        <p:grpSpPr>
          <a:xfrm>
            <a:off x="6201442" y="4012682"/>
            <a:ext cx="1261686" cy="1026610"/>
            <a:chOff x="7589425" y="3426961"/>
            <a:chExt cx="1261686" cy="1026610"/>
          </a:xfrm>
        </p:grpSpPr>
        <p:pic>
          <p:nvPicPr>
            <p:cNvPr id="51" name="VS_DIVAR_IP_6000_SMALL.png0"/>
            <p:cNvPicPr>
              <a:picLocks noChangeAspect="1"/>
            </p:cNvPicPr>
            <p:nvPr/>
          </p:nvPicPr>
          <p:blipFill>
            <a:blip r:embed="rId13"/>
            <a:stretch>
              <a:fillRect/>
            </a:stretch>
          </p:blipFill>
          <p:spPr>
            <a:xfrm>
              <a:off x="7589425" y="3426961"/>
              <a:ext cx="1261686" cy="689157"/>
            </a:xfrm>
            <a:prstGeom prst="rect">
              <a:avLst/>
            </a:prstGeom>
            <a:ln w="25400">
              <a:miter lim="400000"/>
            </a:ln>
          </p:spPr>
        </p:pic>
        <p:sp>
          <p:nvSpPr>
            <p:cNvPr id="53" name="ZoneTexte 52"/>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a:p>
              <a:pPr algn="ctr">
                <a:spcBef>
                  <a:spcPts val="500"/>
                </a:spcBef>
              </a:pPr>
              <a:r>
                <a:rPr lang="en-GB" sz="1000" b="1" dirty="0">
                  <a:solidFill>
                    <a:srgbClr val="535E6A"/>
                  </a:solidFill>
                </a:rPr>
                <a:t>iSCSI only</a:t>
              </a:r>
            </a:p>
          </p:txBody>
        </p:sp>
      </p:grpSp>
      <p:cxnSp>
        <p:nvCxnSpPr>
          <p:cNvPr id="54" name="Connecteur en angle 53"/>
          <p:cNvCxnSpPr>
            <a:cxnSpLocks/>
          </p:cNvCxnSpPr>
          <p:nvPr/>
        </p:nvCxnSpPr>
        <p:spPr>
          <a:xfrm rot="16200000" flipV="1">
            <a:off x="5985017" y="2887325"/>
            <a:ext cx="978014" cy="1260000"/>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48" name="Connecteur en angle 47"/>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49" name="ZoneTexte 48"/>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55" name="ZoneTexte 54"/>
          <p:cNvSpPr txBox="1"/>
          <p:nvPr/>
        </p:nvSpPr>
        <p:spPr>
          <a:xfrm>
            <a:off x="287500" y="4622984"/>
            <a:ext cx="3960397" cy="818391"/>
          </a:xfrm>
          <a:prstGeom prst="rect">
            <a:avLst/>
          </a:prstGeom>
          <a:solidFill>
            <a:schemeClr val="bg1"/>
          </a:solidFill>
          <a:ln>
            <a:noFill/>
          </a:ln>
        </p:spPr>
        <p:txBody>
          <a:bodyPr wrap="square" lIns="0" tIns="0" rIns="0" bIns="0" rtlCol="0" anchor="t">
            <a:noAutofit/>
          </a:bodyPr>
          <a:lstStyle/>
          <a:p>
            <a:pPr algn="just"/>
            <a:r>
              <a:rPr lang="en-US" sz="1000" dirty="0">
                <a:solidFill>
                  <a:srgbClr val="4F227E"/>
                </a:solidFill>
              </a:rPr>
              <a:t>* Max 500 devices (cameras, replays, inputs, etc.) in logical tree if BVMS MS and VRM server on the same hardware</a:t>
            </a:r>
          </a:p>
          <a:p>
            <a:pPr marL="171450" indent="-171450" algn="just">
              <a:buFont typeface="Arial" panose="020B0604020202020204" pitchFamily="34" charset="0"/>
              <a:buChar char="•"/>
            </a:pPr>
            <a:endParaRPr lang="en-US" sz="1000" dirty="0">
              <a:solidFill>
                <a:srgbClr val="4F227E"/>
              </a:solidFill>
            </a:endParaRPr>
          </a:p>
        </p:txBody>
      </p:sp>
      <p:sp>
        <p:nvSpPr>
          <p:cNvPr id="56" name="ZoneTexte 51"/>
          <p:cNvSpPr txBox="1"/>
          <p:nvPr/>
        </p:nvSpPr>
        <p:spPr>
          <a:xfrm>
            <a:off x="7551787" y="4052398"/>
            <a:ext cx="1962074" cy="909301"/>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dirty="0">
                <a:solidFill>
                  <a:srgbClr val="535E6A"/>
                </a:solidFill>
              </a:rPr>
              <a:t>VSG</a:t>
            </a:r>
          </a:p>
          <a:p>
            <a:pPr marL="252000" indent="-252000">
              <a:spcBef>
                <a:spcPts val="500"/>
              </a:spcBef>
              <a:buFont typeface="Wingdings" panose="05000000000000000000" pitchFamily="2" charset="2"/>
              <a:buChar char="ü"/>
            </a:pPr>
            <a:r>
              <a:rPr lang="en-GB" sz="800" b="1" dirty="0">
                <a:solidFill>
                  <a:srgbClr val="535E6A"/>
                </a:solidFill>
              </a:rPr>
              <a:t>iSCSI</a:t>
            </a:r>
          </a:p>
          <a:p>
            <a:pPr marL="252000" indent="-252000">
              <a:spcBef>
                <a:spcPts val="500"/>
              </a:spcBef>
              <a:buFont typeface="Wingdings" panose="05000000000000000000" pitchFamily="2" charset="2"/>
              <a:buChar char="ü"/>
            </a:pPr>
            <a:r>
              <a:rPr lang="en-GB" sz="800" b="1" dirty="0">
                <a:solidFill>
                  <a:srgbClr val="535E6A"/>
                </a:solidFill>
              </a:rPr>
              <a:t>HW DYNAMIC TRANSCODING</a:t>
            </a:r>
          </a:p>
        </p:txBody>
      </p:sp>
      <p:sp>
        <p:nvSpPr>
          <p:cNvPr id="43" name="Chapter_titleonly">
            <a:extLst>
              <a:ext uri="{FF2B5EF4-FFF2-40B4-BE49-F238E27FC236}">
                <a16:creationId xmlns:a16="http://schemas.microsoft.com/office/drawing/2014/main" id="{EC19897F-EC1F-4BA0-A4DA-EFF5AFE550B5}"/>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CE4F030B-4C6F-4AF1-8A11-D0591D576286}"/>
              </a:ext>
            </a:extLst>
          </p:cNvPr>
          <p:cNvSpPr>
            <a:spLocks noGrp="1"/>
          </p:cNvSpPr>
          <p:nvPr>
            <p:ph type="sldNum" sz="quarter" idx="12"/>
          </p:nvPr>
        </p:nvSpPr>
        <p:spPr/>
        <p:txBody>
          <a:bodyPr/>
          <a:lstStyle/>
          <a:p>
            <a:fld id="{4898AEC0-503E-4FA4-859C-D0F72D6E3F79}" type="slidenum">
              <a:rPr lang="en-US" noProof="1" smtClean="0"/>
              <a:pPr/>
              <a:t>4</a:t>
            </a:fld>
            <a:endParaRPr lang="en-US" noProof="1"/>
          </a:p>
        </p:txBody>
      </p:sp>
    </p:spTree>
    <p:custDataLst>
      <p:tags r:id="rId2"/>
    </p:custDataLst>
    <p:extLst>
      <p:ext uri="{BB962C8B-B14F-4D97-AF65-F5344CB8AC3E}">
        <p14:creationId xmlns:p14="http://schemas.microsoft.com/office/powerpoint/2010/main" val="148707592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Embedded VRM’s</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042648" y="2662442"/>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sp>
        <p:nvSpPr>
          <p:cNvPr id="123" name="ZoneTexte 122"/>
          <p:cNvSpPr txBox="1"/>
          <p:nvPr/>
        </p:nvSpPr>
        <p:spPr>
          <a:xfrm>
            <a:off x="4856842" y="1859241"/>
            <a:ext cx="1255941" cy="434506"/>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latin typeface="Bosch Office Sans"/>
              </a:rPr>
              <a:t>BVMS Server + </a:t>
            </a:r>
            <a:endParaRPr lang="en-GB" sz="1000" b="1" dirty="0">
              <a:solidFill>
                <a:srgbClr val="535E6A"/>
              </a:solidFill>
            </a:endParaRPr>
          </a:p>
          <a:p>
            <a:pPr algn="ctr">
              <a:spcBef>
                <a:spcPts val="500"/>
              </a:spcBef>
            </a:pPr>
            <a:r>
              <a:rPr lang="en-GB" sz="1000" b="1" dirty="0">
                <a:solidFill>
                  <a:srgbClr val="535E6A"/>
                </a:solidFill>
                <a:latin typeface="Bosch Office Sans"/>
              </a:rPr>
              <a:t>VRM</a:t>
            </a:r>
            <a:endParaRPr lang="en-GB" sz="1000" b="1" dirty="0">
              <a:solidFill>
                <a:srgbClr val="535E6A"/>
              </a:solidFill>
            </a:endParaRPr>
          </a:p>
        </p:txBody>
      </p:sp>
      <p:grpSp>
        <p:nvGrpSpPr>
          <p:cNvPr id="124" name="Groupe 123"/>
          <p:cNvGrpSpPr>
            <a:grpSpLocks noChangeAspect="1"/>
          </p:cNvGrpSpPr>
          <p:nvPr/>
        </p:nvGrpSpPr>
        <p:grpSpPr>
          <a:xfrm>
            <a:off x="1147560" y="1424940"/>
            <a:ext cx="1938045" cy="474792"/>
            <a:chOff x="2098819" y="1417932"/>
            <a:chExt cx="2624055" cy="642854"/>
          </a:xfrm>
        </p:grpSpPr>
        <p:pic>
          <p:nvPicPr>
            <p:cNvPr id="125" name="VS_DINION_IP_bullet_4000_5000.png"/>
            <p:cNvPicPr>
              <a:picLocks noChangeAspect="1"/>
            </p:cNvPicPr>
            <p:nvPr/>
          </p:nvPicPr>
          <p:blipFill>
            <a:blip r:embed="rId9"/>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0"/>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1"/>
            <a:stretch>
              <a:fillRect/>
            </a:stretch>
          </p:blipFill>
          <p:spPr>
            <a:xfrm>
              <a:off x="3919306" y="1417932"/>
              <a:ext cx="803568" cy="642854"/>
            </a:xfrm>
            <a:prstGeom prst="rect">
              <a:avLst/>
            </a:prstGeom>
            <a:ln w="25400">
              <a:miter lim="400000"/>
            </a:ln>
          </p:spPr>
        </p:pic>
      </p:grpSp>
      <p:cxnSp>
        <p:nvCxnSpPr>
          <p:cNvPr id="129" name="Connecteur en angle 128"/>
          <p:cNvCxnSpPr/>
          <p:nvPr/>
        </p:nvCxnSpPr>
        <p:spPr>
          <a:xfrm>
            <a:off x="3335714" y="1662336"/>
            <a:ext cx="1223109" cy="1034359"/>
          </a:xfrm>
          <a:prstGeom prst="bentConnector3">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0" name="Connecteur en angle 129"/>
          <p:cNvCxnSpPr/>
          <p:nvPr/>
        </p:nvCxnSpPr>
        <p:spPr>
          <a:xfrm>
            <a:off x="3335714" y="1825412"/>
            <a:ext cx="1223109" cy="1035675"/>
          </a:xfrm>
          <a:prstGeom prst="bentConnector3">
            <a:avLst>
              <a:gd name="adj1" fmla="val 34391"/>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6" name="Connecteur en angle 135"/>
          <p:cNvCxnSpPr/>
          <p:nvPr/>
        </p:nvCxnSpPr>
        <p:spPr>
          <a:xfrm>
            <a:off x="3335714" y="1495424"/>
            <a:ext cx="1223109" cy="1034359"/>
          </a:xfrm>
          <a:prstGeom prst="bentConnector3">
            <a:avLst>
              <a:gd name="adj1" fmla="val 65609"/>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49" name="Connecteur en angle 148"/>
          <p:cNvCxnSpPr>
            <a:endCxn id="110" idx="2"/>
          </p:cNvCxnSpPr>
          <p:nvPr/>
        </p:nvCxnSpPr>
        <p:spPr>
          <a:xfrm rot="16200000" flipV="1">
            <a:off x="5139826" y="3375346"/>
            <a:ext cx="987776" cy="247984"/>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161" name="Rectangle à coins arrondis 160"/>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2" name="ZoneTexte 161"/>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dirty="0">
                <a:solidFill>
                  <a:srgbClr val="FFFFFF"/>
                </a:solidFill>
              </a:rPr>
              <a:t>CAMERAS</a:t>
            </a:r>
          </a:p>
          <a:p>
            <a:pPr algn="ctr">
              <a:spcBef>
                <a:spcPts val="500"/>
              </a:spcBef>
            </a:pPr>
            <a:r>
              <a:rPr lang="en-GB" sz="1200" b="1" dirty="0">
                <a:solidFill>
                  <a:srgbClr val="FFFFFF"/>
                </a:solidFill>
                <a:latin typeface="Bosch Office Sans"/>
              </a:rPr>
              <a:t>500</a:t>
            </a:r>
            <a:endParaRPr lang="en-GB" sz="1200" b="1" dirty="0">
              <a:solidFill>
                <a:srgbClr val="FFFFFF"/>
              </a:solidFill>
            </a:endParaRPr>
          </a:p>
          <a:p>
            <a:pPr algn="ctr">
              <a:spcBef>
                <a:spcPts val="500"/>
              </a:spcBef>
            </a:pPr>
            <a:r>
              <a:rPr lang="en-GB" sz="800" b="1" dirty="0">
                <a:solidFill>
                  <a:srgbClr val="FFFFFF"/>
                </a:solidFill>
              </a:rPr>
              <a:t>max</a:t>
            </a:r>
          </a:p>
        </p:txBody>
      </p:sp>
      <p:sp>
        <p:nvSpPr>
          <p:cNvPr id="164" name="Rectangle à coins arrondis 163"/>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5" name="ZoneTexte 164"/>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CLIENTS</a:t>
            </a:r>
          </a:p>
          <a:p>
            <a:pPr algn="ctr">
              <a:spcBef>
                <a:spcPts val="500"/>
              </a:spcBef>
            </a:pPr>
            <a:r>
              <a:rPr lang="en-GB" sz="1200" b="1">
                <a:solidFill>
                  <a:srgbClr val="FFFFFF"/>
                </a:solidFill>
              </a:rPr>
              <a:t>100</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cxnSp>
        <p:nvCxnSpPr>
          <p:cNvPr id="42" name="Connecteur en angle 41"/>
          <p:cNvCxnSpPr/>
          <p:nvPr/>
        </p:nvCxnSpPr>
        <p:spPr>
          <a:xfrm flipV="1">
            <a:off x="3231059" y="2962609"/>
            <a:ext cx="1732827" cy="277787"/>
          </a:xfrm>
          <a:prstGeom prst="bentConnector3">
            <a:avLst>
              <a:gd name="adj1" fmla="val 9987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0" name="Groupe 49"/>
          <p:cNvGrpSpPr/>
          <p:nvPr/>
        </p:nvGrpSpPr>
        <p:grpSpPr>
          <a:xfrm>
            <a:off x="6201442" y="4012682"/>
            <a:ext cx="1261686" cy="1026610"/>
            <a:chOff x="7589425" y="3426961"/>
            <a:chExt cx="1261686" cy="1026610"/>
          </a:xfrm>
        </p:grpSpPr>
        <p:pic>
          <p:nvPicPr>
            <p:cNvPr id="51" name="VS_DIVAR_IP_6000_SMALL.png0"/>
            <p:cNvPicPr>
              <a:picLocks noChangeAspect="1"/>
            </p:cNvPicPr>
            <p:nvPr/>
          </p:nvPicPr>
          <p:blipFill>
            <a:blip r:embed="rId12"/>
            <a:stretch>
              <a:fillRect/>
            </a:stretch>
          </p:blipFill>
          <p:spPr>
            <a:xfrm>
              <a:off x="7589425" y="3426961"/>
              <a:ext cx="1261686" cy="689157"/>
            </a:xfrm>
            <a:prstGeom prst="rect">
              <a:avLst/>
            </a:prstGeom>
            <a:ln w="25400">
              <a:miter lim="400000"/>
            </a:ln>
          </p:spPr>
        </p:pic>
        <p:sp>
          <p:nvSpPr>
            <p:cNvPr id="53" name="ZoneTexte 52"/>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7000</a:t>
              </a:r>
            </a:p>
          </p:txBody>
        </p:sp>
      </p:grpSp>
      <p:cxnSp>
        <p:nvCxnSpPr>
          <p:cNvPr id="54" name="Connecteur en angle 53"/>
          <p:cNvCxnSpPr>
            <a:cxnSpLocks/>
          </p:cNvCxnSpPr>
          <p:nvPr/>
        </p:nvCxnSpPr>
        <p:spPr>
          <a:xfrm rot="16200000" flipV="1">
            <a:off x="5985017" y="2887325"/>
            <a:ext cx="978014" cy="1260000"/>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48" name="Rectangle à coins arrondis 47"/>
          <p:cNvSpPr>
            <a:spLocks noChangeAspect="1"/>
          </p:cNvSpPr>
          <p:nvPr/>
        </p:nvSpPr>
        <p:spPr>
          <a:xfrm>
            <a:off x="6740752" y="366705"/>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49" name="ZoneTexte 48"/>
          <p:cNvSpPr txBox="1">
            <a:spLocks/>
          </p:cNvSpPr>
          <p:nvPr/>
        </p:nvSpPr>
        <p:spPr>
          <a:xfrm>
            <a:off x="6740752" y="364323"/>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VRM</a:t>
            </a:r>
          </a:p>
          <a:p>
            <a:pPr algn="ctr">
              <a:spcBef>
                <a:spcPts val="500"/>
              </a:spcBef>
            </a:pPr>
            <a:r>
              <a:rPr lang="en-GB" sz="1200" b="1">
                <a:solidFill>
                  <a:srgbClr val="FFFFFF"/>
                </a:solidFill>
              </a:rPr>
              <a:t>125</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cxnSp>
        <p:nvCxnSpPr>
          <p:cNvPr id="55" name="Connecteur en angle 54"/>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56" name="ZoneTexte 55"/>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52" name="ZoneTexte 51"/>
          <p:cNvSpPr txBox="1"/>
          <p:nvPr/>
        </p:nvSpPr>
        <p:spPr>
          <a:xfrm>
            <a:off x="7616598" y="3902609"/>
            <a:ext cx="1962074" cy="909301"/>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ü"/>
            </a:pPr>
            <a:r>
              <a:rPr lang="en-GB" sz="800" b="1" dirty="0">
                <a:solidFill>
                  <a:srgbClr val="535E6A"/>
                </a:solidFill>
              </a:rPr>
              <a:t>VRM</a:t>
            </a:r>
          </a:p>
          <a:p>
            <a:pPr marL="252000" indent="-252000">
              <a:spcBef>
                <a:spcPts val="500"/>
              </a:spcBef>
              <a:buFont typeface="Wingdings" panose="05000000000000000000" pitchFamily="2" charset="2"/>
              <a:buChar char="ü"/>
            </a:pPr>
            <a:r>
              <a:rPr lang="en-GB" sz="800" b="1" dirty="0">
                <a:solidFill>
                  <a:srgbClr val="535E6A"/>
                </a:solidFill>
              </a:rPr>
              <a:t>VSG</a:t>
            </a:r>
          </a:p>
          <a:p>
            <a:pPr marL="252000" indent="-252000">
              <a:spcBef>
                <a:spcPts val="500"/>
              </a:spcBef>
              <a:buFont typeface="Wingdings" panose="05000000000000000000" pitchFamily="2" charset="2"/>
              <a:buChar char="ü"/>
            </a:pPr>
            <a:r>
              <a:rPr lang="en-GB" sz="800" b="1" dirty="0">
                <a:solidFill>
                  <a:srgbClr val="535E6A"/>
                </a:solidFill>
              </a:rPr>
              <a:t>iSCSI</a:t>
            </a:r>
          </a:p>
          <a:p>
            <a:pPr marL="252000" indent="-252000">
              <a:spcBef>
                <a:spcPts val="500"/>
              </a:spcBef>
              <a:buFont typeface="Wingdings" panose="05000000000000000000" pitchFamily="2" charset="2"/>
              <a:buChar char="ü"/>
            </a:pPr>
            <a:r>
              <a:rPr lang="en-GB" sz="800" b="1" dirty="0">
                <a:solidFill>
                  <a:srgbClr val="535E6A"/>
                </a:solidFill>
              </a:rPr>
              <a:t>HW DYNAMIC TRANSCODING</a:t>
            </a:r>
          </a:p>
        </p:txBody>
      </p:sp>
      <p:sp>
        <p:nvSpPr>
          <p:cNvPr id="57" name="ZoneTexte 60"/>
          <p:cNvSpPr txBox="1"/>
          <p:nvPr/>
        </p:nvSpPr>
        <p:spPr>
          <a:xfrm>
            <a:off x="4862734" y="4698948"/>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pic>
        <p:nvPicPr>
          <p:cNvPr id="58" name="VS_BAIE iSCSI_E-Series.png"/>
          <p:cNvPicPr>
            <a:picLocks noChangeAspect="1"/>
          </p:cNvPicPr>
          <p:nvPr/>
        </p:nvPicPr>
        <p:blipFill>
          <a:blip r:embed="rId13"/>
          <a:stretch>
            <a:fillRect/>
          </a:stretch>
        </p:blipFill>
        <p:spPr>
          <a:xfrm>
            <a:off x="4862735" y="4072040"/>
            <a:ext cx="1259235" cy="590465"/>
          </a:xfrm>
          <a:prstGeom prst="rect">
            <a:avLst/>
          </a:prstGeom>
          <a:ln w="25400">
            <a:miter lim="400000"/>
          </a:ln>
        </p:spPr>
      </p:pic>
      <p:sp>
        <p:nvSpPr>
          <p:cNvPr id="43" name="Chapter_titleonly">
            <a:extLst>
              <a:ext uri="{FF2B5EF4-FFF2-40B4-BE49-F238E27FC236}">
                <a16:creationId xmlns:a16="http://schemas.microsoft.com/office/drawing/2014/main" id="{C9D1235B-3537-4AF6-B3A2-5AF4089F5538}"/>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F03D5CE2-3A89-44AF-8CB6-0DFF30183612}"/>
              </a:ext>
            </a:extLst>
          </p:cNvPr>
          <p:cNvSpPr>
            <a:spLocks noGrp="1"/>
          </p:cNvSpPr>
          <p:nvPr>
            <p:ph type="sldNum" sz="quarter" idx="12"/>
          </p:nvPr>
        </p:nvSpPr>
        <p:spPr/>
        <p:txBody>
          <a:bodyPr/>
          <a:lstStyle/>
          <a:p>
            <a:fld id="{4898AEC0-503E-4FA4-859C-D0F72D6E3F79}" type="slidenum">
              <a:rPr lang="en-US" noProof="1" smtClean="0"/>
              <a:pPr/>
              <a:t>5</a:t>
            </a:fld>
            <a:endParaRPr lang="en-US" noProof="1"/>
          </a:p>
        </p:txBody>
      </p:sp>
      <p:pic>
        <p:nvPicPr>
          <p:cNvPr id="5" name="GEN_SERVEUR HP S380.png">
            <a:extLst>
              <a:ext uri="{FF2B5EF4-FFF2-40B4-BE49-F238E27FC236}">
                <a16:creationId xmlns:a16="http://schemas.microsoft.com/office/drawing/2014/main" id="{3428E0D3-B174-43A1-E54A-475D1FF0CF19}"/>
              </a:ext>
            </a:extLst>
          </p:cNvPr>
          <p:cNvPicPr>
            <a:picLocks noChangeAspect="1"/>
          </p:cNvPicPr>
          <p:nvPr/>
        </p:nvPicPr>
        <p:blipFill>
          <a:blip r:embed="rId14"/>
          <a:stretch>
            <a:fillRect/>
          </a:stretch>
        </p:blipFill>
        <p:spPr>
          <a:xfrm>
            <a:off x="4862587" y="1293454"/>
            <a:ext cx="1250196" cy="587758"/>
          </a:xfrm>
          <a:prstGeom prst="rect">
            <a:avLst/>
          </a:prstGeom>
          <a:ln w="25400">
            <a:miter lim="400000"/>
          </a:ln>
        </p:spPr>
      </p:pic>
    </p:spTree>
    <p:custDataLst>
      <p:tags r:id="rId2"/>
    </p:custDataLst>
    <p:extLst>
      <p:ext uri="{BB962C8B-B14F-4D97-AF65-F5344CB8AC3E}">
        <p14:creationId xmlns:p14="http://schemas.microsoft.com/office/powerpoint/2010/main" val="339549125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Dedicated VRM</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042648" y="2662442"/>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grpSp>
        <p:nvGrpSpPr>
          <p:cNvPr id="121" name="Groupe 120"/>
          <p:cNvGrpSpPr/>
          <p:nvPr/>
        </p:nvGrpSpPr>
        <p:grpSpPr>
          <a:xfrm>
            <a:off x="4856842" y="1293454"/>
            <a:ext cx="1255941" cy="1000293"/>
            <a:chOff x="341753" y="1296542"/>
            <a:chExt cx="1255941" cy="1000293"/>
          </a:xfrm>
        </p:grpSpPr>
        <p:pic>
          <p:nvPicPr>
            <p:cNvPr id="122" name="GEN_SERVEUR HP S380.png"/>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123" name="ZoneTexte 122"/>
            <p:cNvSpPr txBox="1"/>
            <p:nvPr/>
          </p:nvSpPr>
          <p:spPr>
            <a:xfrm>
              <a:off x="341753" y="1862329"/>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p:txBody>
        </p:sp>
      </p:grpSp>
      <p:grpSp>
        <p:nvGrpSpPr>
          <p:cNvPr id="124" name="Groupe 123"/>
          <p:cNvGrpSpPr>
            <a:grpSpLocks noChangeAspect="1"/>
          </p:cNvGrpSpPr>
          <p:nvPr/>
        </p:nvGrpSpPr>
        <p:grpSpPr>
          <a:xfrm>
            <a:off x="1147560" y="1424940"/>
            <a:ext cx="1938045" cy="474792"/>
            <a:chOff x="2098819" y="1417932"/>
            <a:chExt cx="2624055" cy="642854"/>
          </a:xfrm>
        </p:grpSpPr>
        <p:pic>
          <p:nvPicPr>
            <p:cNvPr id="125" name="VS_DINION_IP_bullet_4000_5000.png"/>
            <p:cNvPicPr>
              <a:picLocks noChangeAspect="1"/>
            </p:cNvPicPr>
            <p:nvPr/>
          </p:nvPicPr>
          <p:blipFill>
            <a:blip r:embed="rId10"/>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1"/>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2"/>
            <a:stretch>
              <a:fillRect/>
            </a:stretch>
          </p:blipFill>
          <p:spPr>
            <a:xfrm>
              <a:off x="3919306" y="1417932"/>
              <a:ext cx="803568" cy="642854"/>
            </a:xfrm>
            <a:prstGeom prst="rect">
              <a:avLst/>
            </a:prstGeom>
            <a:ln w="25400">
              <a:miter lim="400000"/>
            </a:ln>
          </p:spPr>
        </p:pic>
      </p:grpSp>
      <p:cxnSp>
        <p:nvCxnSpPr>
          <p:cNvPr id="129" name="Connecteur en angle 128"/>
          <p:cNvCxnSpPr/>
          <p:nvPr/>
        </p:nvCxnSpPr>
        <p:spPr>
          <a:xfrm>
            <a:off x="3335714" y="1662336"/>
            <a:ext cx="1223109" cy="1034359"/>
          </a:xfrm>
          <a:prstGeom prst="bentConnector3">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0" name="Connecteur en angle 129"/>
          <p:cNvCxnSpPr/>
          <p:nvPr/>
        </p:nvCxnSpPr>
        <p:spPr>
          <a:xfrm>
            <a:off x="3335714" y="1825412"/>
            <a:ext cx="1223109" cy="1035675"/>
          </a:xfrm>
          <a:prstGeom prst="bentConnector3">
            <a:avLst>
              <a:gd name="adj1" fmla="val 34391"/>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6" name="Connecteur en angle 135"/>
          <p:cNvCxnSpPr/>
          <p:nvPr/>
        </p:nvCxnSpPr>
        <p:spPr>
          <a:xfrm>
            <a:off x="3335714" y="1495424"/>
            <a:ext cx="1223109" cy="1034359"/>
          </a:xfrm>
          <a:prstGeom prst="bentConnector3">
            <a:avLst>
              <a:gd name="adj1" fmla="val 65609"/>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49" name="Connecteur en angle 148"/>
          <p:cNvCxnSpPr>
            <a:endCxn id="110" idx="2"/>
          </p:cNvCxnSpPr>
          <p:nvPr/>
        </p:nvCxnSpPr>
        <p:spPr>
          <a:xfrm rot="16200000" flipV="1">
            <a:off x="5139826" y="3375346"/>
            <a:ext cx="987776" cy="247984"/>
          </a:xfrm>
          <a:prstGeom prst="bentConnector3">
            <a:avLst>
              <a:gd name="adj1" fmla="val 50000"/>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sp>
        <p:nvSpPr>
          <p:cNvPr id="161" name="Rectangle à coins arrondis 160"/>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2" name="ZoneTexte 161"/>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CAMERAS</a:t>
            </a:r>
          </a:p>
          <a:p>
            <a:pPr algn="ctr">
              <a:spcBef>
                <a:spcPts val="500"/>
              </a:spcBef>
            </a:pPr>
            <a:r>
              <a:rPr lang="en-GB" sz="1200" b="1">
                <a:solidFill>
                  <a:srgbClr val="FFFFFF"/>
                </a:solidFill>
              </a:rPr>
              <a:t>2000</a:t>
            </a:r>
          </a:p>
          <a:p>
            <a:pPr algn="ctr">
              <a:spcBef>
                <a:spcPts val="500"/>
              </a:spcBef>
            </a:pPr>
            <a:r>
              <a:rPr lang="en-GB" sz="800" b="1">
                <a:solidFill>
                  <a:srgbClr val="FFFFFF"/>
                </a:solidFill>
              </a:rPr>
              <a:t>max</a:t>
            </a:r>
            <a:endParaRPr lang="en-GB" sz="800" b="1" dirty="0">
              <a:solidFill>
                <a:srgbClr val="FFFFFF"/>
              </a:solidFill>
            </a:endParaRPr>
          </a:p>
        </p:txBody>
      </p:sp>
      <p:sp>
        <p:nvSpPr>
          <p:cNvPr id="164" name="Rectangle à coins arrondis 163"/>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5" name="ZoneTexte 164"/>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CLIENTS</a:t>
            </a:r>
          </a:p>
          <a:p>
            <a:pPr algn="ctr">
              <a:spcBef>
                <a:spcPts val="500"/>
              </a:spcBef>
            </a:pPr>
            <a:r>
              <a:rPr lang="en-GB" sz="1200" b="1">
                <a:solidFill>
                  <a:srgbClr val="FFFFFF"/>
                </a:solidFill>
              </a:rPr>
              <a:t>100</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cxnSp>
        <p:nvCxnSpPr>
          <p:cNvPr id="42" name="Connecteur en angle 41"/>
          <p:cNvCxnSpPr/>
          <p:nvPr/>
        </p:nvCxnSpPr>
        <p:spPr>
          <a:xfrm flipV="1">
            <a:off x="3231059" y="2962609"/>
            <a:ext cx="1732827" cy="277787"/>
          </a:xfrm>
          <a:prstGeom prst="bentConnector3">
            <a:avLst>
              <a:gd name="adj1" fmla="val 9987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52" name="ZoneTexte 51"/>
          <p:cNvSpPr txBox="1"/>
          <p:nvPr/>
        </p:nvSpPr>
        <p:spPr>
          <a:xfrm>
            <a:off x="8945302" y="263993"/>
            <a:ext cx="1823357"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NOIR = 100Mbit/sits</a:t>
            </a:r>
          </a:p>
          <a:p>
            <a:pPr marL="252000" indent="-252000">
              <a:spcBef>
                <a:spcPts val="500"/>
              </a:spcBef>
              <a:buFont typeface="Wingdings" panose="05000000000000000000" pitchFamily="2" charset="2"/>
              <a:buChar char="v"/>
            </a:pPr>
            <a:r>
              <a:rPr lang="en-GB" sz="1000" b="1" dirty="0">
                <a:solidFill>
                  <a:srgbClr val="0098D8"/>
                </a:solidFill>
              </a:rPr>
              <a:t>BLEU = 1Gbit/sits</a:t>
            </a:r>
          </a:p>
          <a:p>
            <a:pPr marL="252000" indent="-252000">
              <a:spcBef>
                <a:spcPts val="500"/>
              </a:spcBef>
              <a:buFont typeface="Wingdings" panose="05000000000000000000" pitchFamily="2" charset="2"/>
              <a:buChar char="v"/>
            </a:pPr>
            <a:r>
              <a:rPr lang="en-GB" sz="1000" b="1" dirty="0">
                <a:solidFill>
                  <a:srgbClr val="75B840"/>
                </a:solidFill>
              </a:rPr>
              <a:t>VERT = 1Gbit/sits - 10Gbit/sits</a:t>
            </a:r>
          </a:p>
        </p:txBody>
      </p:sp>
      <p:cxnSp>
        <p:nvCxnSpPr>
          <p:cNvPr id="54" name="Connecteur en angle 53"/>
          <p:cNvCxnSpPr>
            <a:cxnSpLocks/>
          </p:cNvCxnSpPr>
          <p:nvPr/>
        </p:nvCxnSpPr>
        <p:spPr>
          <a:xfrm rot="16200000" flipV="1">
            <a:off x="5985017" y="2887325"/>
            <a:ext cx="978014" cy="1260000"/>
          </a:xfrm>
          <a:prstGeom prst="bentConnector3">
            <a:avLst>
              <a:gd name="adj1" fmla="val 50000"/>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sp>
        <p:nvSpPr>
          <p:cNvPr id="48" name="Rectangle à coins arrondis 47"/>
          <p:cNvSpPr>
            <a:spLocks noChangeAspect="1"/>
          </p:cNvSpPr>
          <p:nvPr/>
        </p:nvSpPr>
        <p:spPr>
          <a:xfrm>
            <a:off x="6740752" y="366705"/>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49" name="ZoneTexte 48"/>
          <p:cNvSpPr txBox="1">
            <a:spLocks/>
          </p:cNvSpPr>
          <p:nvPr/>
        </p:nvSpPr>
        <p:spPr>
          <a:xfrm>
            <a:off x="6740752" y="364323"/>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VRM</a:t>
            </a:r>
          </a:p>
          <a:p>
            <a:pPr algn="ctr">
              <a:spcBef>
                <a:spcPts val="500"/>
              </a:spcBef>
            </a:pPr>
            <a:r>
              <a:rPr lang="en-GB" sz="1200" b="1">
                <a:solidFill>
                  <a:srgbClr val="FFFFFF"/>
                </a:solidFill>
              </a:rPr>
              <a:t>125</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grpSp>
        <p:nvGrpSpPr>
          <p:cNvPr id="55" name="Groupe 54"/>
          <p:cNvGrpSpPr/>
          <p:nvPr/>
        </p:nvGrpSpPr>
        <p:grpSpPr>
          <a:xfrm>
            <a:off x="6633824" y="1300680"/>
            <a:ext cx="1255941" cy="815796"/>
            <a:chOff x="7592651" y="1298307"/>
            <a:chExt cx="1255941" cy="815796"/>
          </a:xfrm>
        </p:grpSpPr>
        <p:pic>
          <p:nvPicPr>
            <p:cNvPr id="56" name="GEN_SERVEUR HP S380.png0"/>
            <p:cNvPicPr>
              <a:picLocks noChangeAspect="1"/>
            </p:cNvPicPr>
            <p:nvPr/>
          </p:nvPicPr>
          <p:blipFill>
            <a:blip r:embed="rId9"/>
            <a:stretch>
              <a:fillRect/>
            </a:stretch>
          </p:blipFill>
          <p:spPr>
            <a:xfrm>
              <a:off x="7598396" y="1298307"/>
              <a:ext cx="1250196" cy="587758"/>
            </a:xfrm>
            <a:prstGeom prst="rect">
              <a:avLst/>
            </a:prstGeom>
            <a:ln w="25400">
              <a:miter lim="400000"/>
            </a:ln>
          </p:spPr>
        </p:pic>
        <p:sp>
          <p:nvSpPr>
            <p:cNvPr id="57" name="ZoneTexte 56"/>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endParaRPr lang="en-GB" sz="1000" b="1" dirty="0">
                <a:solidFill>
                  <a:srgbClr val="535E6A"/>
                </a:solidFill>
              </a:endParaRPr>
            </a:p>
          </p:txBody>
        </p:sp>
      </p:grpSp>
      <p:cxnSp>
        <p:nvCxnSpPr>
          <p:cNvPr id="58" name="Connecteur en angle 57"/>
          <p:cNvCxnSpPr/>
          <p:nvPr/>
        </p:nvCxnSpPr>
        <p:spPr>
          <a:xfrm flipV="1">
            <a:off x="6234303" y="2151856"/>
            <a:ext cx="1042912" cy="678623"/>
          </a:xfrm>
          <a:prstGeom prst="bentConnector3">
            <a:avLst>
              <a:gd name="adj1" fmla="val 10010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9" name="Groupe 58"/>
          <p:cNvGrpSpPr/>
          <p:nvPr/>
        </p:nvGrpSpPr>
        <p:grpSpPr>
          <a:xfrm>
            <a:off x="4862734" y="4072040"/>
            <a:ext cx="1259236" cy="829413"/>
            <a:chOff x="7592651" y="2542692"/>
            <a:chExt cx="1259236" cy="829413"/>
          </a:xfrm>
        </p:grpSpPr>
        <p:pic>
          <p:nvPicPr>
            <p:cNvPr id="60" name="VS_BAIE iSCSI_E-Series.png"/>
            <p:cNvPicPr>
              <a:picLocks noChangeAspect="1"/>
            </p:cNvPicPr>
            <p:nvPr/>
          </p:nvPicPr>
          <p:blipFill>
            <a:blip r:embed="rId13"/>
            <a:stretch>
              <a:fillRect/>
            </a:stretch>
          </p:blipFill>
          <p:spPr>
            <a:xfrm>
              <a:off x="7592652" y="2542692"/>
              <a:ext cx="1259235" cy="590465"/>
            </a:xfrm>
            <a:prstGeom prst="rect">
              <a:avLst/>
            </a:prstGeom>
            <a:ln w="25400">
              <a:miter lim="400000"/>
            </a:ln>
          </p:spPr>
        </p:pic>
        <p:sp>
          <p:nvSpPr>
            <p:cNvPr id="61" name="ZoneTexte 60"/>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sp>
        <p:nvSpPr>
          <p:cNvPr id="65" name="Rectangle 64"/>
          <p:cNvSpPr/>
          <p:nvPr/>
        </p:nvSpPr>
        <p:spPr>
          <a:xfrm>
            <a:off x="4613910" y="3826443"/>
            <a:ext cx="3093176" cy="1539650"/>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6" name="ZoneTexte 65"/>
          <p:cNvSpPr txBox="1"/>
          <p:nvPr/>
        </p:nvSpPr>
        <p:spPr>
          <a:xfrm>
            <a:off x="4654102" y="5154007"/>
            <a:ext cx="1459076" cy="212086"/>
          </a:xfrm>
          <a:prstGeom prst="rect">
            <a:avLst/>
          </a:prstGeom>
          <a:noFill/>
          <a:ln>
            <a:noFill/>
          </a:ln>
        </p:spPr>
        <p:txBody>
          <a:bodyPr wrap="square" lIns="0" tIns="0" rIns="0" bIns="0" rtlCol="0" anchor="ctr">
            <a:noAutofit/>
          </a:bodyPr>
          <a:lstStyle/>
          <a:p>
            <a:pPr>
              <a:spcBef>
                <a:spcPts val="500"/>
              </a:spcBef>
            </a:pPr>
            <a:endParaRPr lang="en-GB" sz="1000" b="1" dirty="0">
              <a:solidFill>
                <a:srgbClr val="4F227E"/>
              </a:solidFill>
            </a:endParaRPr>
          </a:p>
        </p:txBody>
      </p:sp>
      <p:cxnSp>
        <p:nvCxnSpPr>
          <p:cNvPr id="67" name="Connecteur en angle 66"/>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68" name="ZoneTexte 67"/>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grpSp>
        <p:nvGrpSpPr>
          <p:cNvPr id="70" name="Groupe 136"/>
          <p:cNvGrpSpPr/>
          <p:nvPr/>
        </p:nvGrpSpPr>
        <p:grpSpPr>
          <a:xfrm>
            <a:off x="6283685" y="4072040"/>
            <a:ext cx="1261686" cy="1026610"/>
            <a:chOff x="7589425" y="3426961"/>
            <a:chExt cx="1261686" cy="1026610"/>
          </a:xfrm>
        </p:grpSpPr>
        <p:pic>
          <p:nvPicPr>
            <p:cNvPr id="71" name="VS_DIVAR_IP_6000_SMALL.png"/>
            <p:cNvPicPr>
              <a:picLocks noChangeAspect="1"/>
            </p:cNvPicPr>
            <p:nvPr/>
          </p:nvPicPr>
          <p:blipFill>
            <a:blip r:embed="rId14"/>
            <a:stretch>
              <a:fillRect/>
            </a:stretch>
          </p:blipFill>
          <p:spPr>
            <a:xfrm>
              <a:off x="7589425" y="3426961"/>
              <a:ext cx="1261686" cy="689157"/>
            </a:xfrm>
            <a:prstGeom prst="rect">
              <a:avLst/>
            </a:prstGeom>
            <a:ln w="25400">
              <a:miter lim="400000"/>
            </a:ln>
          </p:spPr>
        </p:pic>
        <p:sp>
          <p:nvSpPr>
            <p:cNvPr id="72" name="ZoneTexte 138"/>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a:t>
              </a:r>
            </a:p>
            <a:p>
              <a:pPr algn="ctr">
                <a:spcBef>
                  <a:spcPts val="500"/>
                </a:spcBef>
              </a:pPr>
              <a:r>
                <a:rPr lang="en-GB" sz="1000" b="1" dirty="0">
                  <a:solidFill>
                    <a:srgbClr val="535E6A"/>
                  </a:solidFill>
                </a:rPr>
                <a:t>iSCSI only</a:t>
              </a:r>
            </a:p>
          </p:txBody>
        </p:sp>
      </p:grpSp>
      <p:sp>
        <p:nvSpPr>
          <p:cNvPr id="50" name="Chapter_titleonly">
            <a:extLst>
              <a:ext uri="{FF2B5EF4-FFF2-40B4-BE49-F238E27FC236}">
                <a16:creationId xmlns:a16="http://schemas.microsoft.com/office/drawing/2014/main" id="{A7EAE45D-B02B-430F-B31A-18101B5BC03C}"/>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C59B0848-B038-4AE6-B5ED-0A0F501487A0}"/>
              </a:ext>
            </a:extLst>
          </p:cNvPr>
          <p:cNvSpPr>
            <a:spLocks noGrp="1"/>
          </p:cNvSpPr>
          <p:nvPr>
            <p:ph type="sldNum" sz="quarter" idx="12"/>
          </p:nvPr>
        </p:nvSpPr>
        <p:spPr/>
        <p:txBody>
          <a:bodyPr/>
          <a:lstStyle/>
          <a:p>
            <a:fld id="{4898AEC0-503E-4FA4-859C-D0F72D6E3F79}" type="slidenum">
              <a:rPr lang="en-US" noProof="1" smtClean="0"/>
              <a:pPr/>
              <a:t>6</a:t>
            </a:fld>
            <a:endParaRPr lang="en-US" noProof="1"/>
          </a:p>
        </p:txBody>
      </p:sp>
    </p:spTree>
    <p:custDataLst>
      <p:tags r:id="rId2"/>
    </p:custDataLst>
    <p:extLst>
      <p:ext uri="{BB962C8B-B14F-4D97-AF65-F5344CB8AC3E}">
        <p14:creationId xmlns:p14="http://schemas.microsoft.com/office/powerpoint/2010/main" val="272408597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Dedicated VRM &amp; Failover</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042648" y="2662442"/>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grpSp>
        <p:nvGrpSpPr>
          <p:cNvPr id="121" name="Groupe 120"/>
          <p:cNvGrpSpPr/>
          <p:nvPr/>
        </p:nvGrpSpPr>
        <p:grpSpPr>
          <a:xfrm>
            <a:off x="4856842" y="1293454"/>
            <a:ext cx="1255941" cy="1000293"/>
            <a:chOff x="341753" y="1296542"/>
            <a:chExt cx="1255941" cy="1000293"/>
          </a:xfrm>
        </p:grpSpPr>
        <p:pic>
          <p:nvPicPr>
            <p:cNvPr id="122" name="GEN_SERVEUR HP S380.png"/>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123" name="ZoneTexte 122"/>
            <p:cNvSpPr txBox="1"/>
            <p:nvPr/>
          </p:nvSpPr>
          <p:spPr>
            <a:xfrm>
              <a:off x="341753" y="1862329"/>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p:txBody>
        </p:sp>
      </p:grpSp>
      <p:grpSp>
        <p:nvGrpSpPr>
          <p:cNvPr id="124" name="Groupe 123"/>
          <p:cNvGrpSpPr>
            <a:grpSpLocks noChangeAspect="1"/>
          </p:cNvGrpSpPr>
          <p:nvPr/>
        </p:nvGrpSpPr>
        <p:grpSpPr>
          <a:xfrm>
            <a:off x="1147560" y="1424940"/>
            <a:ext cx="1938045" cy="474792"/>
            <a:chOff x="2098819" y="1417932"/>
            <a:chExt cx="2624055" cy="642854"/>
          </a:xfrm>
        </p:grpSpPr>
        <p:pic>
          <p:nvPicPr>
            <p:cNvPr id="125" name="VS_DINION_IP_bullet_4000_5000.png"/>
            <p:cNvPicPr>
              <a:picLocks noChangeAspect="1"/>
            </p:cNvPicPr>
            <p:nvPr/>
          </p:nvPicPr>
          <p:blipFill>
            <a:blip r:embed="rId10"/>
            <a:stretch>
              <a:fillRect/>
            </a:stretch>
          </p:blipFill>
          <p:spPr>
            <a:xfrm>
              <a:off x="2957160" y="1421361"/>
              <a:ext cx="718398" cy="538798"/>
            </a:xfrm>
            <a:prstGeom prst="rect">
              <a:avLst/>
            </a:prstGeom>
            <a:ln w="25400">
              <a:miter lim="400000"/>
            </a:ln>
          </p:spPr>
        </p:pic>
        <p:pic>
          <p:nvPicPr>
            <p:cNvPr id="126" name="VS_FLEXIDOME panoramic 7000.png"/>
            <p:cNvPicPr>
              <a:picLocks noChangeAspect="1"/>
            </p:cNvPicPr>
            <p:nvPr/>
          </p:nvPicPr>
          <p:blipFill>
            <a:blip r:embed="rId11"/>
            <a:stretch>
              <a:fillRect/>
            </a:stretch>
          </p:blipFill>
          <p:spPr>
            <a:xfrm>
              <a:off x="2098819" y="1445342"/>
              <a:ext cx="664232" cy="498174"/>
            </a:xfrm>
            <a:prstGeom prst="rect">
              <a:avLst/>
            </a:prstGeom>
            <a:ln w="25400">
              <a:miter lim="400000"/>
            </a:ln>
          </p:spPr>
        </p:pic>
        <p:pic>
          <p:nvPicPr>
            <p:cNvPr id="127" name="VS_AUTODOME 7000.png"/>
            <p:cNvPicPr>
              <a:picLocks noChangeAspect="1"/>
            </p:cNvPicPr>
            <p:nvPr/>
          </p:nvPicPr>
          <p:blipFill>
            <a:blip r:embed="rId12"/>
            <a:stretch>
              <a:fillRect/>
            </a:stretch>
          </p:blipFill>
          <p:spPr>
            <a:xfrm>
              <a:off x="3919306" y="1417932"/>
              <a:ext cx="803568" cy="642854"/>
            </a:xfrm>
            <a:prstGeom prst="rect">
              <a:avLst/>
            </a:prstGeom>
            <a:ln w="25400">
              <a:miter lim="400000"/>
            </a:ln>
          </p:spPr>
        </p:pic>
      </p:grpSp>
      <p:cxnSp>
        <p:nvCxnSpPr>
          <p:cNvPr id="129" name="Connecteur en angle 128"/>
          <p:cNvCxnSpPr/>
          <p:nvPr/>
        </p:nvCxnSpPr>
        <p:spPr>
          <a:xfrm>
            <a:off x="3335714" y="1662336"/>
            <a:ext cx="1223109" cy="1034359"/>
          </a:xfrm>
          <a:prstGeom prst="bentConnector3">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0" name="Connecteur en angle 129"/>
          <p:cNvCxnSpPr/>
          <p:nvPr/>
        </p:nvCxnSpPr>
        <p:spPr>
          <a:xfrm>
            <a:off x="3335714" y="1825412"/>
            <a:ext cx="1223109" cy="1035675"/>
          </a:xfrm>
          <a:prstGeom prst="bentConnector3">
            <a:avLst>
              <a:gd name="adj1" fmla="val 34391"/>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36" name="Connecteur en angle 135"/>
          <p:cNvCxnSpPr/>
          <p:nvPr/>
        </p:nvCxnSpPr>
        <p:spPr>
          <a:xfrm>
            <a:off x="3335714" y="1495424"/>
            <a:ext cx="1223109" cy="1034359"/>
          </a:xfrm>
          <a:prstGeom prst="bentConnector3">
            <a:avLst>
              <a:gd name="adj1" fmla="val 65609"/>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49" name="Connecteur en angle 148"/>
          <p:cNvCxnSpPr>
            <a:endCxn id="110" idx="2"/>
          </p:cNvCxnSpPr>
          <p:nvPr/>
        </p:nvCxnSpPr>
        <p:spPr>
          <a:xfrm rot="16200000" flipV="1">
            <a:off x="5139826" y="3375346"/>
            <a:ext cx="987776" cy="247984"/>
          </a:xfrm>
          <a:prstGeom prst="bentConnector3">
            <a:avLst>
              <a:gd name="adj1" fmla="val 50000"/>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sp>
        <p:nvSpPr>
          <p:cNvPr id="161" name="Rectangle à coins arrondis 160"/>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2" name="ZoneTexte 161"/>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CAMERAS</a:t>
            </a:r>
          </a:p>
          <a:p>
            <a:pPr algn="ctr">
              <a:spcBef>
                <a:spcPts val="500"/>
              </a:spcBef>
            </a:pPr>
            <a:r>
              <a:rPr lang="en-GB" sz="1200" b="1">
                <a:solidFill>
                  <a:srgbClr val="FFFFFF"/>
                </a:solidFill>
              </a:rPr>
              <a:t>2000</a:t>
            </a:r>
          </a:p>
          <a:p>
            <a:pPr algn="ctr">
              <a:spcBef>
                <a:spcPts val="500"/>
              </a:spcBef>
            </a:pPr>
            <a:r>
              <a:rPr lang="en-GB" sz="800" b="1">
                <a:solidFill>
                  <a:srgbClr val="FFFFFF"/>
                </a:solidFill>
              </a:rPr>
              <a:t>max</a:t>
            </a:r>
            <a:endParaRPr lang="en-GB" sz="800" b="1" dirty="0">
              <a:solidFill>
                <a:srgbClr val="FFFFFF"/>
              </a:solidFill>
            </a:endParaRPr>
          </a:p>
        </p:txBody>
      </p:sp>
      <p:sp>
        <p:nvSpPr>
          <p:cNvPr id="164" name="Rectangle à coins arrondis 163"/>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5" name="ZoneTexte 164"/>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CLIENTS</a:t>
            </a:r>
          </a:p>
          <a:p>
            <a:pPr algn="ctr">
              <a:spcBef>
                <a:spcPts val="500"/>
              </a:spcBef>
            </a:pPr>
            <a:r>
              <a:rPr lang="en-GB" sz="1200" b="1">
                <a:solidFill>
                  <a:srgbClr val="FFFFFF"/>
                </a:solidFill>
              </a:rPr>
              <a:t>100</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cxnSp>
        <p:nvCxnSpPr>
          <p:cNvPr id="42" name="Connecteur en angle 41"/>
          <p:cNvCxnSpPr/>
          <p:nvPr/>
        </p:nvCxnSpPr>
        <p:spPr>
          <a:xfrm flipV="1">
            <a:off x="3231059" y="2962609"/>
            <a:ext cx="1732827" cy="277787"/>
          </a:xfrm>
          <a:prstGeom prst="bentConnector3">
            <a:avLst>
              <a:gd name="adj1" fmla="val 9987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54" name="Connecteur en angle 53"/>
          <p:cNvCxnSpPr>
            <a:cxnSpLocks/>
          </p:cNvCxnSpPr>
          <p:nvPr/>
        </p:nvCxnSpPr>
        <p:spPr>
          <a:xfrm rot="16200000" flipV="1">
            <a:off x="5985017" y="2887325"/>
            <a:ext cx="978014" cy="1260000"/>
          </a:xfrm>
          <a:prstGeom prst="bentConnector3">
            <a:avLst>
              <a:gd name="adj1" fmla="val 50000"/>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sp>
        <p:nvSpPr>
          <p:cNvPr id="48" name="Rectangle à coins arrondis 47"/>
          <p:cNvSpPr>
            <a:spLocks noChangeAspect="1"/>
          </p:cNvSpPr>
          <p:nvPr/>
        </p:nvSpPr>
        <p:spPr>
          <a:xfrm>
            <a:off x="6740752" y="366705"/>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49" name="ZoneTexte 48"/>
          <p:cNvSpPr txBox="1">
            <a:spLocks/>
          </p:cNvSpPr>
          <p:nvPr/>
        </p:nvSpPr>
        <p:spPr>
          <a:xfrm>
            <a:off x="6740752" y="364323"/>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VRM</a:t>
            </a:r>
          </a:p>
          <a:p>
            <a:pPr algn="ctr">
              <a:spcBef>
                <a:spcPts val="500"/>
              </a:spcBef>
            </a:pPr>
            <a:r>
              <a:rPr lang="en-GB" sz="1200" b="1">
                <a:solidFill>
                  <a:srgbClr val="FFFFFF"/>
                </a:solidFill>
              </a:rPr>
              <a:t>125</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grpSp>
        <p:nvGrpSpPr>
          <p:cNvPr id="55" name="Groupe 54"/>
          <p:cNvGrpSpPr/>
          <p:nvPr/>
        </p:nvGrpSpPr>
        <p:grpSpPr>
          <a:xfrm>
            <a:off x="6633824" y="1300680"/>
            <a:ext cx="1255941" cy="815796"/>
            <a:chOff x="7592651" y="1298307"/>
            <a:chExt cx="1255941" cy="815796"/>
          </a:xfrm>
        </p:grpSpPr>
        <p:pic>
          <p:nvPicPr>
            <p:cNvPr id="56" name="GEN_SERVEUR HP S380.png0"/>
            <p:cNvPicPr>
              <a:picLocks noChangeAspect="1"/>
            </p:cNvPicPr>
            <p:nvPr/>
          </p:nvPicPr>
          <p:blipFill>
            <a:blip r:embed="rId9"/>
            <a:stretch>
              <a:fillRect/>
            </a:stretch>
          </p:blipFill>
          <p:spPr>
            <a:xfrm>
              <a:off x="7598396" y="1298307"/>
              <a:ext cx="1250196" cy="587758"/>
            </a:xfrm>
            <a:prstGeom prst="rect">
              <a:avLst/>
            </a:prstGeom>
            <a:ln w="25400">
              <a:miter lim="400000"/>
            </a:ln>
          </p:spPr>
        </p:pic>
        <p:sp>
          <p:nvSpPr>
            <p:cNvPr id="57" name="ZoneTexte 56"/>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endParaRPr lang="en-GB" sz="1000" b="1" dirty="0">
                <a:solidFill>
                  <a:srgbClr val="535E6A"/>
                </a:solidFill>
              </a:endParaRPr>
            </a:p>
          </p:txBody>
        </p:sp>
      </p:grpSp>
      <p:cxnSp>
        <p:nvCxnSpPr>
          <p:cNvPr id="58" name="Connecteur en angle 57"/>
          <p:cNvCxnSpPr/>
          <p:nvPr/>
        </p:nvCxnSpPr>
        <p:spPr>
          <a:xfrm flipV="1">
            <a:off x="6234303" y="2151856"/>
            <a:ext cx="1042912" cy="678623"/>
          </a:xfrm>
          <a:prstGeom prst="bentConnector3">
            <a:avLst>
              <a:gd name="adj1" fmla="val 10010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9" name="Groupe 58"/>
          <p:cNvGrpSpPr/>
          <p:nvPr/>
        </p:nvGrpSpPr>
        <p:grpSpPr>
          <a:xfrm>
            <a:off x="4862734" y="4072040"/>
            <a:ext cx="1259236" cy="829413"/>
            <a:chOff x="7592651" y="2542692"/>
            <a:chExt cx="1259236" cy="829413"/>
          </a:xfrm>
        </p:grpSpPr>
        <p:pic>
          <p:nvPicPr>
            <p:cNvPr id="60" name="VS_BAIE iSCSI_E-Series.png"/>
            <p:cNvPicPr>
              <a:picLocks noChangeAspect="1"/>
            </p:cNvPicPr>
            <p:nvPr/>
          </p:nvPicPr>
          <p:blipFill>
            <a:blip r:embed="rId13"/>
            <a:stretch>
              <a:fillRect/>
            </a:stretch>
          </p:blipFill>
          <p:spPr>
            <a:xfrm>
              <a:off x="7592652" y="2542692"/>
              <a:ext cx="1259235" cy="590465"/>
            </a:xfrm>
            <a:prstGeom prst="rect">
              <a:avLst/>
            </a:prstGeom>
            <a:ln w="25400">
              <a:miter lim="400000"/>
            </a:ln>
          </p:spPr>
        </p:pic>
        <p:sp>
          <p:nvSpPr>
            <p:cNvPr id="61" name="ZoneTexte 60"/>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sp>
        <p:nvSpPr>
          <p:cNvPr id="65" name="Rectangle 64"/>
          <p:cNvSpPr/>
          <p:nvPr/>
        </p:nvSpPr>
        <p:spPr>
          <a:xfrm>
            <a:off x="4613910" y="3826443"/>
            <a:ext cx="3093176" cy="1539650"/>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6" name="ZoneTexte 65"/>
          <p:cNvSpPr txBox="1"/>
          <p:nvPr/>
        </p:nvSpPr>
        <p:spPr>
          <a:xfrm>
            <a:off x="4654102" y="5154007"/>
            <a:ext cx="1459076" cy="212086"/>
          </a:xfrm>
          <a:prstGeom prst="rect">
            <a:avLst/>
          </a:prstGeom>
          <a:noFill/>
          <a:ln>
            <a:noFill/>
          </a:ln>
        </p:spPr>
        <p:txBody>
          <a:bodyPr wrap="square" lIns="0" tIns="0" rIns="0" bIns="0" rtlCol="0" anchor="ctr">
            <a:noAutofit/>
          </a:bodyPr>
          <a:lstStyle/>
          <a:p>
            <a:pPr>
              <a:spcBef>
                <a:spcPts val="500"/>
              </a:spcBef>
            </a:pPr>
            <a:endParaRPr lang="en-GB" sz="1000" b="1" dirty="0">
              <a:solidFill>
                <a:srgbClr val="4F227E"/>
              </a:solidFill>
            </a:endParaRPr>
          </a:p>
        </p:txBody>
      </p:sp>
      <p:grpSp>
        <p:nvGrpSpPr>
          <p:cNvPr id="67" name="Groupe 66"/>
          <p:cNvGrpSpPr/>
          <p:nvPr/>
        </p:nvGrpSpPr>
        <p:grpSpPr>
          <a:xfrm>
            <a:off x="8035309" y="1293454"/>
            <a:ext cx="1255941" cy="1000292"/>
            <a:chOff x="7592651" y="1298307"/>
            <a:chExt cx="1255941" cy="1000292"/>
          </a:xfrm>
        </p:grpSpPr>
        <p:pic>
          <p:nvPicPr>
            <p:cNvPr id="68" name="GEN_SERVEUR HP S380.png00"/>
            <p:cNvPicPr>
              <a:picLocks noChangeAspect="1"/>
            </p:cNvPicPr>
            <p:nvPr/>
          </p:nvPicPr>
          <p:blipFill>
            <a:blip r:embed="rId9"/>
            <a:stretch>
              <a:fillRect/>
            </a:stretch>
          </p:blipFill>
          <p:spPr>
            <a:xfrm>
              <a:off x="7598396" y="1298307"/>
              <a:ext cx="1250196" cy="587758"/>
            </a:xfrm>
            <a:prstGeom prst="rect">
              <a:avLst/>
            </a:prstGeom>
            <a:ln w="25400">
              <a:miter lim="400000"/>
            </a:ln>
          </p:spPr>
        </p:pic>
        <p:sp>
          <p:nvSpPr>
            <p:cNvPr id="69" name="ZoneTexte 68"/>
            <p:cNvSpPr txBox="1"/>
            <p:nvPr/>
          </p:nvSpPr>
          <p:spPr>
            <a:xfrm>
              <a:off x="7592651" y="1864094"/>
              <a:ext cx="1255941" cy="434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p>
            <a:p>
              <a:pPr algn="ctr">
                <a:spcBef>
                  <a:spcPts val="500"/>
                </a:spcBef>
              </a:pPr>
              <a:r>
                <a:rPr lang="en-GB" sz="1000" b="1">
                  <a:solidFill>
                    <a:srgbClr val="535E6A"/>
                  </a:solidFill>
                </a:rPr>
                <a:t>“Failover”</a:t>
              </a:r>
              <a:endParaRPr lang="en-GB" sz="1000" b="1" dirty="0">
                <a:solidFill>
                  <a:srgbClr val="535E6A"/>
                </a:solidFill>
              </a:endParaRPr>
            </a:p>
          </p:txBody>
        </p:sp>
      </p:grpSp>
      <p:cxnSp>
        <p:nvCxnSpPr>
          <p:cNvPr id="70" name="Connecteur en angle 69"/>
          <p:cNvCxnSpPr/>
          <p:nvPr/>
        </p:nvCxnSpPr>
        <p:spPr>
          <a:xfrm flipV="1">
            <a:off x="6228000" y="2123999"/>
            <a:ext cx="2016000" cy="864000"/>
          </a:xfrm>
          <a:prstGeom prst="bentConnector3">
            <a:avLst>
              <a:gd name="adj1" fmla="val 10010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71" name="Connecteur en angle 70"/>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72" name="ZoneTexte 71"/>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grpSp>
        <p:nvGrpSpPr>
          <p:cNvPr id="73" name="Groupe 136"/>
          <p:cNvGrpSpPr/>
          <p:nvPr/>
        </p:nvGrpSpPr>
        <p:grpSpPr>
          <a:xfrm>
            <a:off x="6276482" y="4072040"/>
            <a:ext cx="1261686" cy="1026610"/>
            <a:chOff x="7589425" y="3426961"/>
            <a:chExt cx="1261686" cy="1026610"/>
          </a:xfrm>
        </p:grpSpPr>
        <p:pic>
          <p:nvPicPr>
            <p:cNvPr id="75" name="VS_DIVAR_IP_6000_SMALL.png"/>
            <p:cNvPicPr>
              <a:picLocks noChangeAspect="1"/>
            </p:cNvPicPr>
            <p:nvPr/>
          </p:nvPicPr>
          <p:blipFill>
            <a:blip r:embed="rId14"/>
            <a:stretch>
              <a:fillRect/>
            </a:stretch>
          </p:blipFill>
          <p:spPr>
            <a:xfrm>
              <a:off x="7589425" y="3426961"/>
              <a:ext cx="1261686" cy="689157"/>
            </a:xfrm>
            <a:prstGeom prst="rect">
              <a:avLst/>
            </a:prstGeom>
            <a:ln w="25400">
              <a:miter lim="400000"/>
            </a:ln>
          </p:spPr>
        </p:pic>
        <p:sp>
          <p:nvSpPr>
            <p:cNvPr id="76" name="ZoneTexte 138"/>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a:t>
              </a:r>
            </a:p>
            <a:p>
              <a:pPr algn="ctr">
                <a:spcBef>
                  <a:spcPts val="500"/>
                </a:spcBef>
              </a:pPr>
              <a:r>
                <a:rPr lang="en-GB" sz="1000" b="1" dirty="0">
                  <a:solidFill>
                    <a:srgbClr val="535E6A"/>
                  </a:solidFill>
                </a:rPr>
                <a:t>iSCSI only</a:t>
              </a:r>
            </a:p>
          </p:txBody>
        </p:sp>
      </p:grpSp>
      <p:sp>
        <p:nvSpPr>
          <p:cNvPr id="53" name="Chapter_titleonly">
            <a:extLst>
              <a:ext uri="{FF2B5EF4-FFF2-40B4-BE49-F238E27FC236}">
                <a16:creationId xmlns:a16="http://schemas.microsoft.com/office/drawing/2014/main" id="{5E6A9B19-F1B0-4A4C-AA8B-563EBF5D1A03}"/>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CC817D21-D4CA-41A3-85E6-91B4CDB2EE0D}"/>
              </a:ext>
            </a:extLst>
          </p:cNvPr>
          <p:cNvSpPr>
            <a:spLocks noGrp="1"/>
          </p:cNvSpPr>
          <p:nvPr>
            <p:ph type="sldNum" sz="quarter" idx="12"/>
          </p:nvPr>
        </p:nvSpPr>
        <p:spPr/>
        <p:txBody>
          <a:bodyPr/>
          <a:lstStyle/>
          <a:p>
            <a:fld id="{4898AEC0-503E-4FA4-859C-D0F72D6E3F79}" type="slidenum">
              <a:rPr lang="en-US" noProof="1" smtClean="0"/>
              <a:pPr/>
              <a:t>7</a:t>
            </a:fld>
            <a:endParaRPr lang="en-US" noProof="1"/>
          </a:p>
        </p:txBody>
      </p:sp>
    </p:spTree>
    <p:custDataLst>
      <p:tags r:id="rId2"/>
    </p:custDataLst>
    <p:extLst>
      <p:ext uri="{BB962C8B-B14F-4D97-AF65-F5344CB8AC3E}">
        <p14:creationId xmlns:p14="http://schemas.microsoft.com/office/powerpoint/2010/main" val="238009133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Distributed storage</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379926" y="1290632"/>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grpSp>
        <p:nvGrpSpPr>
          <p:cNvPr id="121" name="Groupe 120"/>
          <p:cNvGrpSpPr/>
          <p:nvPr/>
        </p:nvGrpSpPr>
        <p:grpSpPr>
          <a:xfrm>
            <a:off x="4856842" y="1293454"/>
            <a:ext cx="1255941" cy="1000293"/>
            <a:chOff x="341753" y="1296542"/>
            <a:chExt cx="1255941" cy="1000293"/>
          </a:xfrm>
        </p:grpSpPr>
        <p:pic>
          <p:nvPicPr>
            <p:cNvPr id="122" name="GEN_SERVEUR HP S380.png"/>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123" name="ZoneTexte 122"/>
            <p:cNvSpPr txBox="1"/>
            <p:nvPr/>
          </p:nvSpPr>
          <p:spPr>
            <a:xfrm>
              <a:off x="341753" y="1862329"/>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p:txBody>
        </p:sp>
      </p:grpSp>
      <p:sp>
        <p:nvSpPr>
          <p:cNvPr id="161" name="Rectangle à coins arrondis 160"/>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2" name="ZoneTexte 161"/>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CAMERAS</a:t>
            </a:r>
          </a:p>
          <a:p>
            <a:pPr algn="ctr">
              <a:spcBef>
                <a:spcPts val="500"/>
              </a:spcBef>
            </a:pPr>
            <a:r>
              <a:rPr lang="en-GB" sz="1200" b="1">
                <a:solidFill>
                  <a:srgbClr val="FFFFFF"/>
                </a:solidFill>
              </a:rPr>
              <a:t>2000</a:t>
            </a:r>
          </a:p>
          <a:p>
            <a:pPr algn="ctr">
              <a:spcBef>
                <a:spcPts val="500"/>
              </a:spcBef>
            </a:pPr>
            <a:r>
              <a:rPr lang="en-GB" sz="800" b="1">
                <a:solidFill>
                  <a:srgbClr val="FFFFFF"/>
                </a:solidFill>
              </a:rPr>
              <a:t>max</a:t>
            </a:r>
            <a:endParaRPr lang="en-GB" sz="800" b="1" dirty="0">
              <a:solidFill>
                <a:srgbClr val="FFFFFF"/>
              </a:solidFill>
            </a:endParaRPr>
          </a:p>
        </p:txBody>
      </p:sp>
      <p:sp>
        <p:nvSpPr>
          <p:cNvPr id="164" name="Rectangle à coins arrondis 163"/>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5" name="ZoneTexte 164"/>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CLIENTS</a:t>
            </a:r>
          </a:p>
          <a:p>
            <a:pPr algn="ctr">
              <a:spcBef>
                <a:spcPts val="500"/>
              </a:spcBef>
            </a:pPr>
            <a:r>
              <a:rPr lang="en-GB" sz="1200" b="1">
                <a:solidFill>
                  <a:srgbClr val="FFFFFF"/>
                </a:solidFill>
              </a:rPr>
              <a:t>100</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cxnSp>
        <p:nvCxnSpPr>
          <p:cNvPr id="42" name="Connecteur en angle 41"/>
          <p:cNvCxnSpPr/>
          <p:nvPr/>
        </p:nvCxnSpPr>
        <p:spPr>
          <a:xfrm>
            <a:off x="3486778" y="1668944"/>
            <a:ext cx="1370064" cy="854912"/>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48" name="Rectangle à coins arrondis 47"/>
          <p:cNvSpPr>
            <a:spLocks noChangeAspect="1"/>
          </p:cNvSpPr>
          <p:nvPr/>
        </p:nvSpPr>
        <p:spPr>
          <a:xfrm>
            <a:off x="6740752" y="366705"/>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49" name="ZoneTexte 48"/>
          <p:cNvSpPr txBox="1">
            <a:spLocks/>
          </p:cNvSpPr>
          <p:nvPr/>
        </p:nvSpPr>
        <p:spPr>
          <a:xfrm>
            <a:off x="6740752" y="364323"/>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VRM</a:t>
            </a:r>
          </a:p>
          <a:p>
            <a:pPr algn="ctr">
              <a:spcBef>
                <a:spcPts val="500"/>
              </a:spcBef>
            </a:pPr>
            <a:r>
              <a:rPr lang="en-GB" sz="1200" b="1">
                <a:solidFill>
                  <a:srgbClr val="FFFFFF"/>
                </a:solidFill>
              </a:rPr>
              <a:t>125</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grpSp>
        <p:nvGrpSpPr>
          <p:cNvPr id="55" name="Groupe 54"/>
          <p:cNvGrpSpPr/>
          <p:nvPr/>
        </p:nvGrpSpPr>
        <p:grpSpPr>
          <a:xfrm>
            <a:off x="6633824" y="1300680"/>
            <a:ext cx="1255941" cy="815796"/>
            <a:chOff x="7592651" y="1298307"/>
            <a:chExt cx="1255941" cy="815796"/>
          </a:xfrm>
        </p:grpSpPr>
        <p:pic>
          <p:nvPicPr>
            <p:cNvPr id="56" name="GEN_SERVEUR HP S380.png0"/>
            <p:cNvPicPr>
              <a:picLocks noChangeAspect="1"/>
            </p:cNvPicPr>
            <p:nvPr/>
          </p:nvPicPr>
          <p:blipFill>
            <a:blip r:embed="rId9"/>
            <a:stretch>
              <a:fillRect/>
            </a:stretch>
          </p:blipFill>
          <p:spPr>
            <a:xfrm>
              <a:off x="7598396" y="1298307"/>
              <a:ext cx="1250196" cy="587758"/>
            </a:xfrm>
            <a:prstGeom prst="rect">
              <a:avLst/>
            </a:prstGeom>
            <a:ln w="25400">
              <a:miter lim="400000"/>
            </a:ln>
          </p:spPr>
        </p:pic>
        <p:sp>
          <p:nvSpPr>
            <p:cNvPr id="57" name="ZoneTexte 56"/>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endParaRPr lang="en-GB" sz="1000" b="1" dirty="0">
                <a:solidFill>
                  <a:srgbClr val="535E6A"/>
                </a:solidFill>
              </a:endParaRPr>
            </a:p>
          </p:txBody>
        </p:sp>
      </p:grpSp>
      <p:cxnSp>
        <p:nvCxnSpPr>
          <p:cNvPr id="58" name="Connecteur en angle 57"/>
          <p:cNvCxnSpPr/>
          <p:nvPr/>
        </p:nvCxnSpPr>
        <p:spPr>
          <a:xfrm flipV="1">
            <a:off x="6284543" y="2151856"/>
            <a:ext cx="972000" cy="468000"/>
          </a:xfrm>
          <a:prstGeom prst="bentConnector3">
            <a:avLst>
              <a:gd name="adj1" fmla="val 10010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62" name="Groupe 61"/>
          <p:cNvGrpSpPr/>
          <p:nvPr/>
        </p:nvGrpSpPr>
        <p:grpSpPr>
          <a:xfrm>
            <a:off x="3301656" y="4138346"/>
            <a:ext cx="1259236" cy="829413"/>
            <a:chOff x="7592651" y="2542692"/>
            <a:chExt cx="1259236" cy="829413"/>
          </a:xfrm>
        </p:grpSpPr>
        <p:pic>
          <p:nvPicPr>
            <p:cNvPr id="63" name="VS_BAIE iSCSI_E-Series.png0"/>
            <p:cNvPicPr>
              <a:picLocks noChangeAspect="1"/>
            </p:cNvPicPr>
            <p:nvPr/>
          </p:nvPicPr>
          <p:blipFill>
            <a:blip r:embed="rId10"/>
            <a:stretch>
              <a:fillRect/>
            </a:stretch>
          </p:blipFill>
          <p:spPr>
            <a:xfrm>
              <a:off x="7592652" y="2542692"/>
              <a:ext cx="1259235" cy="590465"/>
            </a:xfrm>
            <a:prstGeom prst="rect">
              <a:avLst/>
            </a:prstGeom>
            <a:ln w="25400">
              <a:miter lim="400000"/>
            </a:ln>
          </p:spPr>
        </p:pic>
        <p:sp>
          <p:nvSpPr>
            <p:cNvPr id="64" name="ZoneTexte 63"/>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sp>
        <p:nvSpPr>
          <p:cNvPr id="65" name="Rectangle 64"/>
          <p:cNvSpPr/>
          <p:nvPr/>
        </p:nvSpPr>
        <p:spPr>
          <a:xfrm>
            <a:off x="253998" y="2905534"/>
            <a:ext cx="4320000" cy="2556000"/>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6" name="ZoneTexte 65"/>
          <p:cNvSpPr txBox="1"/>
          <p:nvPr/>
        </p:nvSpPr>
        <p:spPr>
          <a:xfrm>
            <a:off x="292446" y="291463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Building A “Pool X”</a:t>
            </a:r>
            <a:endParaRPr lang="en-GB" sz="1000" b="1" dirty="0">
              <a:solidFill>
                <a:srgbClr val="4F227E"/>
              </a:solidFill>
            </a:endParaRPr>
          </a:p>
        </p:txBody>
      </p:sp>
      <p:grpSp>
        <p:nvGrpSpPr>
          <p:cNvPr id="71" name="Groupe 70"/>
          <p:cNvGrpSpPr/>
          <p:nvPr/>
        </p:nvGrpSpPr>
        <p:grpSpPr>
          <a:xfrm>
            <a:off x="1668573" y="3763076"/>
            <a:ext cx="1487416" cy="564932"/>
            <a:chOff x="2663491" y="2740757"/>
            <a:chExt cx="1487416" cy="564932"/>
          </a:xfrm>
        </p:grpSpPr>
        <p:pic>
          <p:nvPicPr>
            <p:cNvPr id="72" name="Picture 4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73" name="Forme libre 72"/>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4" name="Forme libre 7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75" name="Connecteur droit 7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76" name="Forme libre 7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7" name="Forme libre 7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sp>
        <p:nvSpPr>
          <p:cNvPr id="78" name="Rectangle 77"/>
          <p:cNvSpPr/>
          <p:nvPr/>
        </p:nvSpPr>
        <p:spPr>
          <a:xfrm>
            <a:off x="6502499" y="2893175"/>
            <a:ext cx="4197722" cy="2576247"/>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9" name="ZoneTexte 78"/>
          <p:cNvSpPr txBox="1"/>
          <p:nvPr/>
        </p:nvSpPr>
        <p:spPr>
          <a:xfrm>
            <a:off x="6548625" y="289188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Building B “Pool Z”</a:t>
            </a:r>
            <a:endParaRPr lang="en-GB" sz="1000" b="1" dirty="0">
              <a:solidFill>
                <a:srgbClr val="4F227E"/>
              </a:solidFill>
            </a:endParaRPr>
          </a:p>
        </p:txBody>
      </p:sp>
      <p:cxnSp>
        <p:nvCxnSpPr>
          <p:cNvPr id="87" name="Connecteur en angle 86"/>
          <p:cNvCxnSpPr/>
          <p:nvPr/>
        </p:nvCxnSpPr>
        <p:spPr>
          <a:xfrm flipH="1" flipV="1">
            <a:off x="5679949" y="3005450"/>
            <a:ext cx="2196000" cy="1044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49" name="Connecteur en angle 148"/>
          <p:cNvCxnSpPr/>
          <p:nvPr/>
        </p:nvCxnSpPr>
        <p:spPr>
          <a:xfrm flipV="1">
            <a:off x="3181447" y="3005450"/>
            <a:ext cx="2124000" cy="1044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37" name="Groupe 136"/>
          <p:cNvGrpSpPr/>
          <p:nvPr/>
        </p:nvGrpSpPr>
        <p:grpSpPr>
          <a:xfrm>
            <a:off x="6572228" y="4333360"/>
            <a:ext cx="1261686" cy="1026610"/>
            <a:chOff x="7589425" y="3426961"/>
            <a:chExt cx="1261686" cy="1026610"/>
          </a:xfrm>
        </p:grpSpPr>
        <p:pic>
          <p:nvPicPr>
            <p:cNvPr id="138" name="VS_DIVAR_IP_6000_SMALL.png"/>
            <p:cNvPicPr>
              <a:picLocks noChangeAspect="1"/>
            </p:cNvPicPr>
            <p:nvPr/>
          </p:nvPicPr>
          <p:blipFill>
            <a:blip r:embed="rId11"/>
            <a:stretch>
              <a:fillRect/>
            </a:stretch>
          </p:blipFill>
          <p:spPr>
            <a:xfrm>
              <a:off x="7589425" y="3426961"/>
              <a:ext cx="1261686" cy="689157"/>
            </a:xfrm>
            <a:prstGeom prst="rect">
              <a:avLst/>
            </a:prstGeom>
            <a:ln w="25400">
              <a:miter lim="400000"/>
            </a:ln>
          </p:spPr>
        </p:pic>
        <p:sp>
          <p:nvSpPr>
            <p:cNvPr id="139" name="ZoneTexte 138"/>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a:t>
              </a:r>
            </a:p>
            <a:p>
              <a:pPr algn="ctr">
                <a:spcBef>
                  <a:spcPts val="500"/>
                </a:spcBef>
              </a:pPr>
              <a:r>
                <a:rPr lang="en-GB" sz="1000" b="1" dirty="0">
                  <a:solidFill>
                    <a:srgbClr val="535E6A"/>
                  </a:solidFill>
                </a:rPr>
                <a:t>iSCSI only</a:t>
              </a:r>
            </a:p>
          </p:txBody>
        </p:sp>
      </p:grpSp>
      <p:grpSp>
        <p:nvGrpSpPr>
          <p:cNvPr id="140" name="Groupe 139"/>
          <p:cNvGrpSpPr/>
          <p:nvPr/>
        </p:nvGrpSpPr>
        <p:grpSpPr>
          <a:xfrm>
            <a:off x="9406985" y="4333360"/>
            <a:ext cx="1261686" cy="1026610"/>
            <a:chOff x="7589425" y="3426961"/>
            <a:chExt cx="1261686" cy="1026610"/>
          </a:xfrm>
        </p:grpSpPr>
        <p:pic>
          <p:nvPicPr>
            <p:cNvPr id="141" name="VS_DIVAR_IP_6000_SMALL.png0"/>
            <p:cNvPicPr>
              <a:picLocks noChangeAspect="1"/>
            </p:cNvPicPr>
            <p:nvPr/>
          </p:nvPicPr>
          <p:blipFill>
            <a:blip r:embed="rId11"/>
            <a:stretch>
              <a:fillRect/>
            </a:stretch>
          </p:blipFill>
          <p:spPr>
            <a:xfrm>
              <a:off x="7589425" y="3426961"/>
              <a:ext cx="1261686" cy="689157"/>
            </a:xfrm>
            <a:prstGeom prst="rect">
              <a:avLst/>
            </a:prstGeom>
            <a:ln w="25400">
              <a:miter lim="400000"/>
            </a:ln>
          </p:spPr>
        </p:pic>
        <p:sp>
          <p:nvSpPr>
            <p:cNvPr id="142" name="ZoneTexte 141"/>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a:p>
              <a:pPr algn="ctr">
                <a:spcBef>
                  <a:spcPts val="500"/>
                </a:spcBef>
              </a:pPr>
              <a:r>
                <a:rPr lang="en-GB" sz="1000" b="1" dirty="0">
                  <a:solidFill>
                    <a:srgbClr val="535E6A"/>
                  </a:solidFill>
                </a:rPr>
                <a:t>iSCSI only</a:t>
              </a:r>
            </a:p>
          </p:txBody>
        </p:sp>
      </p:grpSp>
      <p:cxnSp>
        <p:nvCxnSpPr>
          <p:cNvPr id="143" name="Connecteur en angle 142"/>
          <p:cNvCxnSpPr/>
          <p:nvPr/>
        </p:nvCxnSpPr>
        <p:spPr>
          <a:xfrm flipV="1">
            <a:off x="1565936" y="4299193"/>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9" name="Groupe 58"/>
          <p:cNvGrpSpPr/>
          <p:nvPr/>
        </p:nvGrpSpPr>
        <p:grpSpPr>
          <a:xfrm>
            <a:off x="312223" y="4133590"/>
            <a:ext cx="1259236" cy="829413"/>
            <a:chOff x="7592651" y="2542692"/>
            <a:chExt cx="1259236" cy="829413"/>
          </a:xfrm>
        </p:grpSpPr>
        <p:pic>
          <p:nvPicPr>
            <p:cNvPr id="60" name="VS_BAIE iSCSI_E-Series.png"/>
            <p:cNvPicPr>
              <a:picLocks noChangeAspect="1"/>
            </p:cNvPicPr>
            <p:nvPr/>
          </p:nvPicPr>
          <p:blipFill>
            <a:blip r:embed="rId10"/>
            <a:stretch>
              <a:fillRect/>
            </a:stretch>
          </p:blipFill>
          <p:spPr>
            <a:xfrm>
              <a:off x="7592652" y="2542692"/>
              <a:ext cx="1259235" cy="590465"/>
            </a:xfrm>
            <a:prstGeom prst="rect">
              <a:avLst/>
            </a:prstGeom>
            <a:ln w="25400">
              <a:miter lim="400000"/>
            </a:ln>
          </p:spPr>
        </p:pic>
        <p:sp>
          <p:nvSpPr>
            <p:cNvPr id="61" name="ZoneTexte 60"/>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cxnSp>
        <p:nvCxnSpPr>
          <p:cNvPr id="144" name="Connecteur en angle 143"/>
          <p:cNvCxnSpPr/>
          <p:nvPr/>
        </p:nvCxnSpPr>
        <p:spPr>
          <a:xfrm flipH="1" flipV="1">
            <a:off x="2485681" y="4299193"/>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50" name="Groupe 149"/>
          <p:cNvGrpSpPr/>
          <p:nvPr/>
        </p:nvGrpSpPr>
        <p:grpSpPr>
          <a:xfrm>
            <a:off x="7988525" y="3772899"/>
            <a:ext cx="1487416" cy="564932"/>
            <a:chOff x="2663491" y="2740757"/>
            <a:chExt cx="1487416" cy="564932"/>
          </a:xfrm>
        </p:grpSpPr>
        <p:pic>
          <p:nvPicPr>
            <p:cNvPr id="151" name="Picture 40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52" name="Forme libre 151"/>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4" name="Forme libre 15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55" name="Connecteur droit 15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56" name="Forme libre 15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7" name="Forme libre 15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163" name="Connecteur en angle 162"/>
          <p:cNvCxnSpPr/>
          <p:nvPr/>
        </p:nvCxnSpPr>
        <p:spPr>
          <a:xfrm flipV="1">
            <a:off x="7885888" y="4309016"/>
            <a:ext cx="75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66" name="Connecteur en angle 165"/>
          <p:cNvCxnSpPr/>
          <p:nvPr/>
        </p:nvCxnSpPr>
        <p:spPr>
          <a:xfrm flipH="1" flipV="1">
            <a:off x="8805633" y="4309016"/>
            <a:ext cx="75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167" name="Rectangle à coins arrondis 166"/>
          <p:cNvSpPr>
            <a:spLocks noChangeAspect="1"/>
          </p:cNvSpPr>
          <p:nvPr/>
        </p:nvSpPr>
        <p:spPr>
          <a:xfrm>
            <a:off x="7368395" y="368432"/>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8" name="ZoneTexte 167"/>
          <p:cNvSpPr txBox="1">
            <a:spLocks/>
          </p:cNvSpPr>
          <p:nvPr/>
        </p:nvSpPr>
        <p:spPr>
          <a:xfrm>
            <a:off x="7368395" y="366050"/>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POOL</a:t>
            </a:r>
          </a:p>
          <a:p>
            <a:pPr algn="ctr">
              <a:spcBef>
                <a:spcPts val="500"/>
              </a:spcBef>
            </a:pPr>
            <a:r>
              <a:rPr lang="en-GB" sz="1200" b="1">
                <a:solidFill>
                  <a:srgbClr val="FFFFFF"/>
                </a:solidFill>
              </a:rPr>
              <a:t>120/</a:t>
            </a:r>
            <a:r>
              <a:rPr lang="en-GB" sz="900" b="1">
                <a:solidFill>
                  <a:srgbClr val="FFFFFF"/>
                </a:solidFill>
              </a:rPr>
              <a:t>VRM</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grpSp>
        <p:nvGrpSpPr>
          <p:cNvPr id="169" name="Groupe 168"/>
          <p:cNvGrpSpPr>
            <a:grpSpLocks noChangeAspect="1"/>
          </p:cNvGrpSpPr>
          <p:nvPr/>
        </p:nvGrpSpPr>
        <p:grpSpPr>
          <a:xfrm>
            <a:off x="8501912" y="2976533"/>
            <a:ext cx="1938045" cy="474792"/>
            <a:chOff x="2098819" y="1417932"/>
            <a:chExt cx="2624055" cy="642854"/>
          </a:xfrm>
        </p:grpSpPr>
        <p:pic>
          <p:nvPicPr>
            <p:cNvPr id="170" name="VS_DINION_IP_bullet_4000_5000.png0"/>
            <p:cNvPicPr>
              <a:picLocks noChangeAspect="1"/>
            </p:cNvPicPr>
            <p:nvPr/>
          </p:nvPicPr>
          <p:blipFill>
            <a:blip r:embed="rId12"/>
            <a:stretch>
              <a:fillRect/>
            </a:stretch>
          </p:blipFill>
          <p:spPr>
            <a:xfrm>
              <a:off x="2957160" y="1421361"/>
              <a:ext cx="718398" cy="538798"/>
            </a:xfrm>
            <a:prstGeom prst="rect">
              <a:avLst/>
            </a:prstGeom>
            <a:ln w="25400">
              <a:miter lim="400000"/>
            </a:ln>
          </p:spPr>
        </p:pic>
        <p:pic>
          <p:nvPicPr>
            <p:cNvPr id="171" name="VS_FLEXIDOME panoramic 7000.png0"/>
            <p:cNvPicPr>
              <a:picLocks noChangeAspect="1"/>
            </p:cNvPicPr>
            <p:nvPr/>
          </p:nvPicPr>
          <p:blipFill>
            <a:blip r:embed="rId13"/>
            <a:stretch>
              <a:fillRect/>
            </a:stretch>
          </p:blipFill>
          <p:spPr>
            <a:xfrm>
              <a:off x="2098819" y="1445342"/>
              <a:ext cx="664232" cy="498174"/>
            </a:xfrm>
            <a:prstGeom prst="rect">
              <a:avLst/>
            </a:prstGeom>
            <a:ln w="25400">
              <a:miter lim="400000"/>
            </a:ln>
          </p:spPr>
        </p:pic>
        <p:pic>
          <p:nvPicPr>
            <p:cNvPr id="172" name="VS_AUTODOME 7000.png0"/>
            <p:cNvPicPr>
              <a:picLocks noChangeAspect="1"/>
            </p:cNvPicPr>
            <p:nvPr/>
          </p:nvPicPr>
          <p:blipFill>
            <a:blip r:embed="rId14"/>
            <a:stretch>
              <a:fillRect/>
            </a:stretch>
          </p:blipFill>
          <p:spPr>
            <a:xfrm>
              <a:off x="3919306" y="1417932"/>
              <a:ext cx="803568" cy="642854"/>
            </a:xfrm>
            <a:prstGeom prst="rect">
              <a:avLst/>
            </a:prstGeom>
            <a:ln w="25400">
              <a:miter lim="400000"/>
            </a:ln>
          </p:spPr>
        </p:pic>
      </p:grpSp>
      <p:cxnSp>
        <p:nvCxnSpPr>
          <p:cNvPr id="173" name="Connecteur en angle 172"/>
          <p:cNvCxnSpPr>
            <a:cxnSpLocks/>
          </p:cNvCxnSpPr>
          <p:nvPr/>
        </p:nvCxnSpPr>
        <p:spPr>
          <a:xfrm rot="5400000" flipH="1" flipV="1">
            <a:off x="9559185" y="3283958"/>
            <a:ext cx="288000" cy="61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74" name="Connecteur en angle 173"/>
          <p:cNvCxnSpPr>
            <a:cxnSpLocks/>
          </p:cNvCxnSpPr>
          <p:nvPr/>
        </p:nvCxnSpPr>
        <p:spPr>
          <a:xfrm rot="5400000" flipH="1" flipV="1">
            <a:off x="9064189" y="3471346"/>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75" name="Connecteur en angle 174"/>
          <p:cNvCxnSpPr>
            <a:cxnSpLocks/>
          </p:cNvCxnSpPr>
          <p:nvPr/>
        </p:nvCxnSpPr>
        <p:spPr>
          <a:xfrm rot="16200000" flipV="1">
            <a:off x="8626423" y="3467048"/>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76" name="Groupe 175"/>
          <p:cNvGrpSpPr>
            <a:grpSpLocks noChangeAspect="1"/>
          </p:cNvGrpSpPr>
          <p:nvPr/>
        </p:nvGrpSpPr>
        <p:grpSpPr>
          <a:xfrm>
            <a:off x="2194250" y="2974277"/>
            <a:ext cx="1938045" cy="474792"/>
            <a:chOff x="2098819" y="1417932"/>
            <a:chExt cx="2624055" cy="642854"/>
          </a:xfrm>
        </p:grpSpPr>
        <p:pic>
          <p:nvPicPr>
            <p:cNvPr id="177" name="VS_DINION_IP_bullet_4000_5000.png"/>
            <p:cNvPicPr>
              <a:picLocks noChangeAspect="1"/>
            </p:cNvPicPr>
            <p:nvPr/>
          </p:nvPicPr>
          <p:blipFill>
            <a:blip r:embed="rId12"/>
            <a:stretch>
              <a:fillRect/>
            </a:stretch>
          </p:blipFill>
          <p:spPr>
            <a:xfrm>
              <a:off x="2957160" y="1421361"/>
              <a:ext cx="718398" cy="538798"/>
            </a:xfrm>
            <a:prstGeom prst="rect">
              <a:avLst/>
            </a:prstGeom>
            <a:ln w="25400">
              <a:miter lim="400000"/>
            </a:ln>
          </p:spPr>
        </p:pic>
        <p:pic>
          <p:nvPicPr>
            <p:cNvPr id="178" name="VS_FLEXIDOME panoramic 7000.png"/>
            <p:cNvPicPr>
              <a:picLocks noChangeAspect="1"/>
            </p:cNvPicPr>
            <p:nvPr/>
          </p:nvPicPr>
          <p:blipFill>
            <a:blip r:embed="rId13"/>
            <a:stretch>
              <a:fillRect/>
            </a:stretch>
          </p:blipFill>
          <p:spPr>
            <a:xfrm>
              <a:off x="2098819" y="1445342"/>
              <a:ext cx="664232" cy="498174"/>
            </a:xfrm>
            <a:prstGeom prst="rect">
              <a:avLst/>
            </a:prstGeom>
            <a:ln w="25400">
              <a:miter lim="400000"/>
            </a:ln>
          </p:spPr>
        </p:pic>
        <p:pic>
          <p:nvPicPr>
            <p:cNvPr id="179" name="VS_AUTODOME 7000.png"/>
            <p:cNvPicPr>
              <a:picLocks noChangeAspect="1"/>
            </p:cNvPicPr>
            <p:nvPr/>
          </p:nvPicPr>
          <p:blipFill>
            <a:blip r:embed="rId14"/>
            <a:stretch>
              <a:fillRect/>
            </a:stretch>
          </p:blipFill>
          <p:spPr>
            <a:xfrm>
              <a:off x="3919306" y="1417932"/>
              <a:ext cx="803568" cy="642854"/>
            </a:xfrm>
            <a:prstGeom prst="rect">
              <a:avLst/>
            </a:prstGeom>
            <a:ln w="25400">
              <a:miter lim="400000"/>
            </a:ln>
          </p:spPr>
        </p:pic>
      </p:grpSp>
      <p:cxnSp>
        <p:nvCxnSpPr>
          <p:cNvPr id="180" name="Connecteur en angle 179"/>
          <p:cNvCxnSpPr>
            <a:cxnSpLocks/>
          </p:cNvCxnSpPr>
          <p:nvPr/>
        </p:nvCxnSpPr>
        <p:spPr>
          <a:xfrm rot="5400000" flipH="1" flipV="1">
            <a:off x="3251523" y="3281702"/>
            <a:ext cx="288000" cy="61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81" name="Connecteur en angle 180"/>
          <p:cNvCxnSpPr>
            <a:cxnSpLocks/>
          </p:cNvCxnSpPr>
          <p:nvPr/>
        </p:nvCxnSpPr>
        <p:spPr>
          <a:xfrm rot="5400000" flipH="1" flipV="1">
            <a:off x="2756527" y="3469090"/>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82" name="Connecteur en angle 181"/>
          <p:cNvCxnSpPr>
            <a:cxnSpLocks/>
          </p:cNvCxnSpPr>
          <p:nvPr/>
        </p:nvCxnSpPr>
        <p:spPr>
          <a:xfrm rot="16200000" flipV="1">
            <a:off x="2318761" y="3464792"/>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89" name="Connecteur en angle 88"/>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90" name="ZoneTexte 89"/>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84" name="Chapter_titleonly">
            <a:extLst>
              <a:ext uri="{FF2B5EF4-FFF2-40B4-BE49-F238E27FC236}">
                <a16:creationId xmlns:a16="http://schemas.microsoft.com/office/drawing/2014/main" id="{805C1CD4-1D01-49EE-9839-7A0A2C3C97C2}"/>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DD7278C7-DA77-4C61-AF8C-87D081D9F822}"/>
              </a:ext>
            </a:extLst>
          </p:cNvPr>
          <p:cNvSpPr>
            <a:spLocks noGrp="1"/>
          </p:cNvSpPr>
          <p:nvPr>
            <p:ph type="sldNum" sz="quarter" idx="12"/>
          </p:nvPr>
        </p:nvSpPr>
        <p:spPr/>
        <p:txBody>
          <a:bodyPr/>
          <a:lstStyle/>
          <a:p>
            <a:fld id="{4898AEC0-503E-4FA4-859C-D0F72D6E3F79}" type="slidenum">
              <a:rPr lang="en-US" noProof="1" smtClean="0"/>
              <a:pPr/>
              <a:t>8</a:t>
            </a:fld>
            <a:endParaRPr lang="en-US" noProof="1"/>
          </a:p>
        </p:txBody>
      </p:sp>
    </p:spTree>
    <p:custDataLst>
      <p:tags r:id="rId2"/>
    </p:custDataLst>
    <p:extLst>
      <p:ext uri="{BB962C8B-B14F-4D97-AF65-F5344CB8AC3E}">
        <p14:creationId xmlns:p14="http://schemas.microsoft.com/office/powerpoint/2010/main" val="386412552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custDataLst>
              <p:tags r:id="rId3"/>
            </p:custDataLst>
          </p:nvPr>
        </p:nvSpPr>
        <p:spPr>
          <a:xfrm>
            <a:off x="205200" y="648000"/>
            <a:ext cx="10558800" cy="388800"/>
          </a:xfrm>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noAutofit/>
          </a:bodyPr>
          <a:lstStyle/>
          <a:p>
            <a:r>
              <a:rPr lang="en-GB" dirty="0"/>
              <a:t>Distributed VRM’s</a:t>
            </a:r>
          </a:p>
        </p:txBody>
      </p:sp>
      <p:grpSp>
        <p:nvGrpSpPr>
          <p:cNvPr id="109" name="Groupe 108"/>
          <p:cNvGrpSpPr/>
          <p:nvPr/>
        </p:nvGrpSpPr>
        <p:grpSpPr>
          <a:xfrm>
            <a:off x="4748644" y="2441053"/>
            <a:ext cx="1487416" cy="564932"/>
            <a:chOff x="2663491" y="2740757"/>
            <a:chExt cx="1487416" cy="564932"/>
          </a:xfrm>
        </p:grpSpPr>
        <p:pic>
          <p:nvPicPr>
            <p:cNvPr id="110" name="Picture 4"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11" name="Forme libre 110"/>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2" name="Forme libre 111"/>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13" name="Connecteur droit 112"/>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14" name="Forme libre 113"/>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15" name="Forme libre 114"/>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grpSp>
        <p:nvGrpSpPr>
          <p:cNvPr id="116" name="Groupe 115"/>
          <p:cNvGrpSpPr/>
          <p:nvPr/>
        </p:nvGrpSpPr>
        <p:grpSpPr>
          <a:xfrm>
            <a:off x="1379926" y="1290632"/>
            <a:ext cx="2014553" cy="1164001"/>
            <a:chOff x="554990" y="3568521"/>
            <a:chExt cx="2014553" cy="1164001"/>
          </a:xfrm>
        </p:grpSpPr>
        <p:grpSp>
          <p:nvGrpSpPr>
            <p:cNvPr id="117" name="Groupe 116"/>
            <p:cNvGrpSpPr/>
            <p:nvPr/>
          </p:nvGrpSpPr>
          <p:grpSpPr>
            <a:xfrm>
              <a:off x="554990" y="3568521"/>
              <a:ext cx="2014553" cy="961496"/>
              <a:chOff x="3615486" y="2758444"/>
              <a:chExt cx="2014553" cy="961496"/>
            </a:xfrm>
          </p:grpSpPr>
          <p:pic>
            <p:nvPicPr>
              <p:cNvPr id="119" name="2 Ecrans.png"/>
              <p:cNvPicPr>
                <a:picLocks noChangeAspect="1"/>
              </p:cNvPicPr>
              <p:nvPr/>
            </p:nvPicPr>
            <p:blipFill>
              <a:blip r:embed="rId7"/>
              <a:stretch>
                <a:fillRect/>
              </a:stretch>
            </p:blipFill>
            <p:spPr>
              <a:xfrm>
                <a:off x="3615486" y="2758444"/>
                <a:ext cx="1463145" cy="961496"/>
              </a:xfrm>
              <a:prstGeom prst="rect">
                <a:avLst/>
              </a:prstGeom>
              <a:ln w="25400">
                <a:miter lim="400000"/>
              </a:ln>
            </p:spPr>
          </p:pic>
          <p:pic>
            <p:nvPicPr>
              <p:cNvPr id="120" name="GEN_STATION DE TRAVAIL.png"/>
              <p:cNvPicPr>
                <a:picLocks noChangeAspect="1"/>
              </p:cNvPicPr>
              <p:nvPr/>
            </p:nvPicPr>
            <p:blipFill>
              <a:blip r:embed="rId8"/>
              <a:stretch>
                <a:fillRect/>
              </a:stretch>
            </p:blipFill>
            <p:spPr>
              <a:xfrm>
                <a:off x="5053040" y="2774236"/>
                <a:ext cx="576999" cy="945704"/>
              </a:xfrm>
              <a:prstGeom prst="rect">
                <a:avLst/>
              </a:prstGeom>
              <a:ln w="25400">
                <a:miter lim="400000"/>
              </a:ln>
            </p:spPr>
          </p:pic>
        </p:grpSp>
        <p:sp>
          <p:nvSpPr>
            <p:cNvPr id="118" name="ZoneTexte 117"/>
            <p:cNvSpPr txBox="1"/>
            <p:nvPr/>
          </p:nvSpPr>
          <p:spPr>
            <a:xfrm>
              <a:off x="864480" y="4530017"/>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Operator client</a:t>
              </a:r>
              <a:endParaRPr lang="en-GB" sz="1000" b="1" dirty="0">
                <a:solidFill>
                  <a:srgbClr val="535E6A"/>
                </a:solidFill>
              </a:endParaRPr>
            </a:p>
          </p:txBody>
        </p:sp>
      </p:grpSp>
      <p:grpSp>
        <p:nvGrpSpPr>
          <p:cNvPr id="121" name="Groupe 120"/>
          <p:cNvGrpSpPr/>
          <p:nvPr/>
        </p:nvGrpSpPr>
        <p:grpSpPr>
          <a:xfrm>
            <a:off x="4856842" y="1293454"/>
            <a:ext cx="1255941" cy="1000293"/>
            <a:chOff x="341753" y="1296542"/>
            <a:chExt cx="1255941" cy="1000293"/>
          </a:xfrm>
        </p:grpSpPr>
        <p:pic>
          <p:nvPicPr>
            <p:cNvPr id="122" name="GEN_SERVEUR HP S380.png"/>
            <p:cNvPicPr>
              <a:picLocks noChangeAspect="1"/>
            </p:cNvPicPr>
            <p:nvPr/>
          </p:nvPicPr>
          <p:blipFill>
            <a:blip r:embed="rId9"/>
            <a:stretch>
              <a:fillRect/>
            </a:stretch>
          </p:blipFill>
          <p:spPr>
            <a:xfrm>
              <a:off x="347498" y="1296542"/>
              <a:ext cx="1250196" cy="587758"/>
            </a:xfrm>
            <a:prstGeom prst="rect">
              <a:avLst/>
            </a:prstGeom>
            <a:ln w="25400">
              <a:miter lim="400000"/>
            </a:ln>
          </p:spPr>
        </p:pic>
        <p:sp>
          <p:nvSpPr>
            <p:cNvPr id="123" name="ZoneTexte 122"/>
            <p:cNvSpPr txBox="1"/>
            <p:nvPr/>
          </p:nvSpPr>
          <p:spPr>
            <a:xfrm>
              <a:off x="341753" y="1862329"/>
              <a:ext cx="1255941" cy="434506"/>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BVMS Server</a:t>
              </a:r>
            </a:p>
          </p:txBody>
        </p:sp>
      </p:grpSp>
      <p:sp>
        <p:nvSpPr>
          <p:cNvPr id="161" name="Rectangle à coins arrondis 160"/>
          <p:cNvSpPr>
            <a:spLocks noChangeAspect="1"/>
          </p:cNvSpPr>
          <p:nvPr/>
        </p:nvSpPr>
        <p:spPr>
          <a:xfrm>
            <a:off x="5484814" y="378619"/>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2" name="ZoneTexte 161"/>
          <p:cNvSpPr txBox="1">
            <a:spLocks/>
          </p:cNvSpPr>
          <p:nvPr/>
        </p:nvSpPr>
        <p:spPr>
          <a:xfrm>
            <a:off x="5484814" y="376237"/>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CAMERAS</a:t>
            </a:r>
          </a:p>
          <a:p>
            <a:pPr algn="ctr">
              <a:spcBef>
                <a:spcPts val="500"/>
              </a:spcBef>
            </a:pPr>
            <a:r>
              <a:rPr lang="en-GB" sz="1200" b="1">
                <a:solidFill>
                  <a:srgbClr val="FFFFFF"/>
                </a:solidFill>
              </a:rPr>
              <a:t>2000</a:t>
            </a:r>
          </a:p>
          <a:p>
            <a:pPr algn="ctr">
              <a:spcBef>
                <a:spcPts val="500"/>
              </a:spcBef>
            </a:pPr>
            <a:r>
              <a:rPr lang="en-GB" sz="800" b="1">
                <a:solidFill>
                  <a:srgbClr val="FFFFFF"/>
                </a:solidFill>
              </a:rPr>
              <a:t>max</a:t>
            </a:r>
            <a:endParaRPr lang="en-GB" sz="800" b="1" dirty="0">
              <a:solidFill>
                <a:srgbClr val="FFFFFF"/>
              </a:solidFill>
            </a:endParaRPr>
          </a:p>
        </p:txBody>
      </p:sp>
      <p:sp>
        <p:nvSpPr>
          <p:cNvPr id="164" name="Rectangle à coins arrondis 163"/>
          <p:cNvSpPr>
            <a:spLocks noChangeAspect="1"/>
          </p:cNvSpPr>
          <p:nvPr/>
        </p:nvSpPr>
        <p:spPr>
          <a:xfrm>
            <a:off x="6112783" y="375031"/>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65" name="ZoneTexte 164"/>
          <p:cNvSpPr txBox="1">
            <a:spLocks/>
          </p:cNvSpPr>
          <p:nvPr/>
        </p:nvSpPr>
        <p:spPr>
          <a:xfrm>
            <a:off x="6112783" y="372649"/>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CLIENTS</a:t>
            </a:r>
          </a:p>
          <a:p>
            <a:pPr algn="ctr">
              <a:spcBef>
                <a:spcPts val="500"/>
              </a:spcBef>
            </a:pPr>
            <a:r>
              <a:rPr lang="en-GB" sz="1200" b="1">
                <a:solidFill>
                  <a:srgbClr val="FFFFFF"/>
                </a:solidFill>
              </a:rPr>
              <a:t>100</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cxnSp>
        <p:nvCxnSpPr>
          <p:cNvPr id="42" name="Connecteur en angle 41"/>
          <p:cNvCxnSpPr/>
          <p:nvPr/>
        </p:nvCxnSpPr>
        <p:spPr>
          <a:xfrm>
            <a:off x="3486778" y="1668944"/>
            <a:ext cx="1370064" cy="854912"/>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48" name="Rectangle à coins arrondis 47"/>
          <p:cNvSpPr>
            <a:spLocks noChangeAspect="1"/>
          </p:cNvSpPr>
          <p:nvPr/>
        </p:nvSpPr>
        <p:spPr>
          <a:xfrm>
            <a:off x="6740752" y="366705"/>
            <a:ext cx="576000" cy="576000"/>
          </a:xfrm>
          <a:prstGeom prst="roundRect">
            <a:avLst/>
          </a:prstGeom>
          <a:solidFill>
            <a:srgbClr val="BE0078"/>
          </a:solidFill>
          <a:ln w="9525">
            <a:no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49" name="ZoneTexte 48"/>
          <p:cNvSpPr txBox="1">
            <a:spLocks/>
          </p:cNvSpPr>
          <p:nvPr/>
        </p:nvSpPr>
        <p:spPr>
          <a:xfrm>
            <a:off x="6740752" y="364323"/>
            <a:ext cx="576000" cy="576000"/>
          </a:xfrm>
          <a:prstGeom prst="rect">
            <a:avLst/>
          </a:prstGeom>
          <a:noFill/>
          <a:ln>
            <a:noFill/>
          </a:ln>
        </p:spPr>
        <p:txBody>
          <a:bodyPr wrap="square" lIns="0" tIns="0" rIns="0" bIns="0" rtlCol="0" anchor="ctr">
            <a:noAutofit/>
          </a:bodyPr>
          <a:lstStyle/>
          <a:p>
            <a:pPr algn="ctr">
              <a:spcBef>
                <a:spcPts val="500"/>
              </a:spcBef>
            </a:pPr>
            <a:r>
              <a:rPr lang="en-GB" sz="800" b="1">
                <a:solidFill>
                  <a:srgbClr val="FFFFFF"/>
                </a:solidFill>
              </a:rPr>
              <a:t>VRM</a:t>
            </a:r>
          </a:p>
          <a:p>
            <a:pPr algn="ctr">
              <a:spcBef>
                <a:spcPts val="500"/>
              </a:spcBef>
            </a:pPr>
            <a:r>
              <a:rPr lang="en-GB" sz="1200" b="1">
                <a:solidFill>
                  <a:srgbClr val="FFFFFF"/>
                </a:solidFill>
              </a:rPr>
              <a:t>125</a:t>
            </a:r>
            <a:r>
              <a:rPr lang="en-GB" sz="800" b="1">
                <a:solidFill>
                  <a:srgbClr val="FFFFFF"/>
                </a:solidFill>
              </a:rPr>
              <a:t> </a:t>
            </a:r>
          </a:p>
          <a:p>
            <a:pPr algn="ctr">
              <a:spcBef>
                <a:spcPts val="500"/>
              </a:spcBef>
            </a:pPr>
            <a:r>
              <a:rPr lang="en-GB" sz="800" b="1">
                <a:solidFill>
                  <a:srgbClr val="FFFFFF"/>
                </a:solidFill>
              </a:rPr>
              <a:t>max</a:t>
            </a:r>
            <a:endParaRPr lang="en-GB" sz="800" b="1" dirty="0">
              <a:solidFill>
                <a:srgbClr val="FFFFFF"/>
              </a:solidFill>
            </a:endParaRPr>
          </a:p>
        </p:txBody>
      </p:sp>
      <p:grpSp>
        <p:nvGrpSpPr>
          <p:cNvPr id="55" name="Groupe 54"/>
          <p:cNvGrpSpPr/>
          <p:nvPr/>
        </p:nvGrpSpPr>
        <p:grpSpPr>
          <a:xfrm>
            <a:off x="1682755" y="4634200"/>
            <a:ext cx="1255941" cy="815796"/>
            <a:chOff x="7592651" y="1298307"/>
            <a:chExt cx="1255941" cy="815796"/>
          </a:xfrm>
        </p:grpSpPr>
        <p:pic>
          <p:nvPicPr>
            <p:cNvPr id="56" name="GEN_SERVEUR HP S380.png0"/>
            <p:cNvPicPr>
              <a:picLocks noChangeAspect="1"/>
            </p:cNvPicPr>
            <p:nvPr/>
          </p:nvPicPr>
          <p:blipFill>
            <a:blip r:embed="rId9"/>
            <a:stretch>
              <a:fillRect/>
            </a:stretch>
          </p:blipFill>
          <p:spPr>
            <a:xfrm>
              <a:off x="7598396" y="1298307"/>
              <a:ext cx="1250196" cy="587758"/>
            </a:xfrm>
            <a:prstGeom prst="rect">
              <a:avLst/>
            </a:prstGeom>
            <a:ln w="25400">
              <a:miter lim="400000"/>
            </a:ln>
          </p:spPr>
        </p:pic>
        <p:sp>
          <p:nvSpPr>
            <p:cNvPr id="57" name="ZoneTexte 56"/>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endParaRPr lang="en-GB" sz="1000" b="1" dirty="0">
                <a:solidFill>
                  <a:srgbClr val="535E6A"/>
                </a:solidFill>
              </a:endParaRPr>
            </a:p>
          </p:txBody>
        </p:sp>
      </p:grpSp>
      <p:grpSp>
        <p:nvGrpSpPr>
          <p:cNvPr id="62" name="Groupe 61"/>
          <p:cNvGrpSpPr/>
          <p:nvPr/>
        </p:nvGrpSpPr>
        <p:grpSpPr>
          <a:xfrm>
            <a:off x="3301656" y="4138346"/>
            <a:ext cx="1259236" cy="829413"/>
            <a:chOff x="7592651" y="2542692"/>
            <a:chExt cx="1259236" cy="829413"/>
          </a:xfrm>
        </p:grpSpPr>
        <p:pic>
          <p:nvPicPr>
            <p:cNvPr id="63" name="VS_BAIE iSCSI_E-Series.png0"/>
            <p:cNvPicPr>
              <a:picLocks noChangeAspect="1"/>
            </p:cNvPicPr>
            <p:nvPr/>
          </p:nvPicPr>
          <p:blipFill>
            <a:blip r:embed="rId10"/>
            <a:stretch>
              <a:fillRect/>
            </a:stretch>
          </p:blipFill>
          <p:spPr>
            <a:xfrm>
              <a:off x="7592652" y="2542692"/>
              <a:ext cx="1259235" cy="590465"/>
            </a:xfrm>
            <a:prstGeom prst="rect">
              <a:avLst/>
            </a:prstGeom>
            <a:ln w="25400">
              <a:miter lim="400000"/>
            </a:ln>
          </p:spPr>
        </p:pic>
        <p:sp>
          <p:nvSpPr>
            <p:cNvPr id="64" name="ZoneTexte 63"/>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sp>
        <p:nvSpPr>
          <p:cNvPr id="65" name="Rectangle 64"/>
          <p:cNvSpPr/>
          <p:nvPr/>
        </p:nvSpPr>
        <p:spPr>
          <a:xfrm>
            <a:off x="253998" y="2905534"/>
            <a:ext cx="4320000" cy="2556000"/>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66" name="ZoneTexte 65"/>
          <p:cNvSpPr txBox="1"/>
          <p:nvPr/>
        </p:nvSpPr>
        <p:spPr>
          <a:xfrm>
            <a:off x="292446" y="291463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Building A “VRM A”</a:t>
            </a:r>
            <a:endParaRPr lang="en-GB" sz="1000" b="1" dirty="0">
              <a:solidFill>
                <a:srgbClr val="4F227E"/>
              </a:solidFill>
            </a:endParaRPr>
          </a:p>
        </p:txBody>
      </p:sp>
      <p:grpSp>
        <p:nvGrpSpPr>
          <p:cNvPr id="71" name="Groupe 70"/>
          <p:cNvGrpSpPr/>
          <p:nvPr/>
        </p:nvGrpSpPr>
        <p:grpSpPr>
          <a:xfrm>
            <a:off x="1668573" y="3763076"/>
            <a:ext cx="1487416" cy="564932"/>
            <a:chOff x="2663491" y="2740757"/>
            <a:chExt cx="1487416" cy="564932"/>
          </a:xfrm>
        </p:grpSpPr>
        <p:pic>
          <p:nvPicPr>
            <p:cNvPr id="72" name="Picture 4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73" name="Forme libre 72"/>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4" name="Forme libre 7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75" name="Connecteur droit 7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76" name="Forme libre 7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7" name="Forme libre 7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sp>
        <p:nvSpPr>
          <p:cNvPr id="78" name="Rectangle 77"/>
          <p:cNvSpPr/>
          <p:nvPr/>
        </p:nvSpPr>
        <p:spPr>
          <a:xfrm>
            <a:off x="6502499" y="2893175"/>
            <a:ext cx="4197722" cy="2576247"/>
          </a:xfrm>
          <a:prstGeom prst="rect">
            <a:avLst/>
          </a:prstGeom>
          <a:noFill/>
          <a:ln w="25400">
            <a:solidFill>
              <a:srgbClr val="4F227E"/>
            </a:solidFill>
            <a:prstDash val="sysDot"/>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79" name="ZoneTexte 78"/>
          <p:cNvSpPr txBox="1"/>
          <p:nvPr/>
        </p:nvSpPr>
        <p:spPr>
          <a:xfrm>
            <a:off x="6548625" y="2891881"/>
            <a:ext cx="1459076" cy="212086"/>
          </a:xfrm>
          <a:prstGeom prst="rect">
            <a:avLst/>
          </a:prstGeom>
          <a:noFill/>
          <a:ln>
            <a:noFill/>
          </a:ln>
        </p:spPr>
        <p:txBody>
          <a:bodyPr wrap="square" lIns="0" tIns="0" rIns="0" bIns="0" rtlCol="0" anchor="ctr">
            <a:noAutofit/>
          </a:bodyPr>
          <a:lstStyle/>
          <a:p>
            <a:pPr>
              <a:spcBef>
                <a:spcPts val="500"/>
              </a:spcBef>
            </a:pPr>
            <a:r>
              <a:rPr lang="en-GB" sz="1000" b="1">
                <a:solidFill>
                  <a:srgbClr val="4F227E"/>
                </a:solidFill>
              </a:rPr>
              <a:t>Building B “VRM B”</a:t>
            </a:r>
            <a:endParaRPr lang="en-GB" sz="1000" b="1" dirty="0">
              <a:solidFill>
                <a:srgbClr val="4F227E"/>
              </a:solidFill>
            </a:endParaRPr>
          </a:p>
        </p:txBody>
      </p:sp>
      <p:cxnSp>
        <p:nvCxnSpPr>
          <p:cNvPr id="87" name="Connecteur en angle 86"/>
          <p:cNvCxnSpPr/>
          <p:nvPr/>
        </p:nvCxnSpPr>
        <p:spPr>
          <a:xfrm flipH="1" flipV="1">
            <a:off x="5679949" y="3005450"/>
            <a:ext cx="2196000" cy="1044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37" name="Groupe 136"/>
          <p:cNvGrpSpPr/>
          <p:nvPr/>
        </p:nvGrpSpPr>
        <p:grpSpPr>
          <a:xfrm>
            <a:off x="6572228" y="4333360"/>
            <a:ext cx="1261686" cy="1026610"/>
            <a:chOff x="7589425" y="3426961"/>
            <a:chExt cx="1261686" cy="1026610"/>
          </a:xfrm>
        </p:grpSpPr>
        <p:pic>
          <p:nvPicPr>
            <p:cNvPr id="138" name="VS_DIVAR_IP_6000_SMALL.png"/>
            <p:cNvPicPr>
              <a:picLocks noChangeAspect="1"/>
            </p:cNvPicPr>
            <p:nvPr/>
          </p:nvPicPr>
          <p:blipFill>
            <a:blip r:embed="rId11"/>
            <a:stretch>
              <a:fillRect/>
            </a:stretch>
          </p:blipFill>
          <p:spPr>
            <a:xfrm>
              <a:off x="7589425" y="3426961"/>
              <a:ext cx="1261686" cy="689157"/>
            </a:xfrm>
            <a:prstGeom prst="rect">
              <a:avLst/>
            </a:prstGeom>
            <a:ln w="25400">
              <a:miter lim="400000"/>
            </a:ln>
          </p:spPr>
        </p:pic>
        <p:sp>
          <p:nvSpPr>
            <p:cNvPr id="139" name="ZoneTexte 138"/>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 iSCSI only</a:t>
              </a:r>
            </a:p>
          </p:txBody>
        </p:sp>
      </p:grpSp>
      <p:grpSp>
        <p:nvGrpSpPr>
          <p:cNvPr id="140" name="Groupe 139"/>
          <p:cNvGrpSpPr/>
          <p:nvPr/>
        </p:nvGrpSpPr>
        <p:grpSpPr>
          <a:xfrm>
            <a:off x="9406985" y="4333360"/>
            <a:ext cx="1261686" cy="1026610"/>
            <a:chOff x="7589425" y="3426961"/>
            <a:chExt cx="1261686" cy="1026610"/>
          </a:xfrm>
        </p:grpSpPr>
        <p:pic>
          <p:nvPicPr>
            <p:cNvPr id="141" name="VS_DIVAR_IP_6000_SMALL.png0"/>
            <p:cNvPicPr>
              <a:picLocks noChangeAspect="1"/>
            </p:cNvPicPr>
            <p:nvPr/>
          </p:nvPicPr>
          <p:blipFill>
            <a:blip r:embed="rId11"/>
            <a:stretch>
              <a:fillRect/>
            </a:stretch>
          </p:blipFill>
          <p:spPr>
            <a:xfrm>
              <a:off x="7589425" y="3426961"/>
              <a:ext cx="1261686" cy="689157"/>
            </a:xfrm>
            <a:prstGeom prst="rect">
              <a:avLst/>
            </a:prstGeom>
            <a:ln w="25400">
              <a:miter lim="400000"/>
            </a:ln>
          </p:spPr>
        </p:pic>
        <p:sp>
          <p:nvSpPr>
            <p:cNvPr id="142" name="ZoneTexte 141"/>
            <p:cNvSpPr txBox="1"/>
            <p:nvPr/>
          </p:nvSpPr>
          <p:spPr>
            <a:xfrm>
              <a:off x="7589425" y="4103817"/>
              <a:ext cx="1252033" cy="349754"/>
            </a:xfrm>
            <a:prstGeom prst="rect">
              <a:avLst/>
            </a:prstGeom>
            <a:noFill/>
            <a:ln>
              <a:noFill/>
            </a:ln>
          </p:spPr>
          <p:txBody>
            <a:bodyPr wrap="square" lIns="0" tIns="0" rIns="0" bIns="0" rtlCol="0" anchor="ctr">
              <a:noAutofit/>
            </a:bodyPr>
            <a:lstStyle/>
            <a:p>
              <a:pPr algn="ctr">
                <a:spcBef>
                  <a:spcPts val="500"/>
                </a:spcBef>
              </a:pPr>
              <a:r>
                <a:rPr lang="en-GB" sz="1000" b="1" dirty="0">
                  <a:solidFill>
                    <a:srgbClr val="535E6A"/>
                  </a:solidFill>
                </a:rPr>
                <a:t>DIVAR IP AIO</a:t>
              </a:r>
            </a:p>
            <a:p>
              <a:pPr algn="ctr">
                <a:spcBef>
                  <a:spcPts val="500"/>
                </a:spcBef>
              </a:pPr>
              <a:r>
                <a:rPr lang="en-GB" sz="1000" b="1" dirty="0">
                  <a:solidFill>
                    <a:srgbClr val="535E6A"/>
                  </a:solidFill>
                </a:rPr>
                <a:t>iSCSI only</a:t>
              </a:r>
            </a:p>
          </p:txBody>
        </p:sp>
      </p:grpSp>
      <p:cxnSp>
        <p:nvCxnSpPr>
          <p:cNvPr id="143" name="Connecteur en angle 142"/>
          <p:cNvCxnSpPr/>
          <p:nvPr/>
        </p:nvCxnSpPr>
        <p:spPr>
          <a:xfrm flipV="1">
            <a:off x="1565936" y="4299193"/>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59" name="Groupe 58"/>
          <p:cNvGrpSpPr/>
          <p:nvPr/>
        </p:nvGrpSpPr>
        <p:grpSpPr>
          <a:xfrm>
            <a:off x="312223" y="4133590"/>
            <a:ext cx="1259236" cy="829413"/>
            <a:chOff x="7592651" y="2542692"/>
            <a:chExt cx="1259236" cy="829413"/>
          </a:xfrm>
        </p:grpSpPr>
        <p:pic>
          <p:nvPicPr>
            <p:cNvPr id="60" name="VS_BAIE iSCSI_E-Series.png"/>
            <p:cNvPicPr>
              <a:picLocks noChangeAspect="1"/>
            </p:cNvPicPr>
            <p:nvPr/>
          </p:nvPicPr>
          <p:blipFill>
            <a:blip r:embed="rId10"/>
            <a:stretch>
              <a:fillRect/>
            </a:stretch>
          </p:blipFill>
          <p:spPr>
            <a:xfrm>
              <a:off x="7592652" y="2542692"/>
              <a:ext cx="1259235" cy="590465"/>
            </a:xfrm>
            <a:prstGeom prst="rect">
              <a:avLst/>
            </a:prstGeom>
            <a:ln w="25400">
              <a:miter lim="400000"/>
            </a:ln>
          </p:spPr>
        </p:pic>
        <p:sp>
          <p:nvSpPr>
            <p:cNvPr id="61" name="ZoneTexte 60"/>
            <p:cNvSpPr txBox="1"/>
            <p:nvPr/>
          </p:nvSpPr>
          <p:spPr>
            <a:xfrm>
              <a:off x="7592651" y="3169600"/>
              <a:ext cx="1252033" cy="202505"/>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iSCSI array NETAPP</a:t>
              </a:r>
              <a:endParaRPr lang="en-GB" sz="1000" b="1" dirty="0">
                <a:solidFill>
                  <a:srgbClr val="535E6A"/>
                </a:solidFill>
              </a:endParaRPr>
            </a:p>
          </p:txBody>
        </p:sp>
      </p:grpSp>
      <p:cxnSp>
        <p:nvCxnSpPr>
          <p:cNvPr id="144" name="Connecteur en angle 143"/>
          <p:cNvCxnSpPr/>
          <p:nvPr/>
        </p:nvCxnSpPr>
        <p:spPr>
          <a:xfrm flipH="1" flipV="1">
            <a:off x="2485681" y="4299193"/>
            <a:ext cx="756000" cy="216000"/>
          </a:xfrm>
          <a:prstGeom prst="bentConnector2">
            <a:avLst/>
          </a:prstGeom>
          <a:ln w="25400">
            <a:solidFill>
              <a:srgbClr val="75B840"/>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50" name="Groupe 149"/>
          <p:cNvGrpSpPr/>
          <p:nvPr/>
        </p:nvGrpSpPr>
        <p:grpSpPr>
          <a:xfrm>
            <a:off x="7988525" y="3772899"/>
            <a:ext cx="1487416" cy="564932"/>
            <a:chOff x="2663491" y="2740757"/>
            <a:chExt cx="1487416" cy="564932"/>
          </a:xfrm>
        </p:grpSpPr>
        <p:pic>
          <p:nvPicPr>
            <p:cNvPr id="151" name="Picture 400" descr="http://media.ldlc.com/ld3/zoom/2010/LD0000831869.jpg"/>
            <p:cNvPicPr>
              <a:picLocks noChangeAspect="1" noChangeArrowheads="1"/>
            </p:cNvPicPr>
            <p:nvPr/>
          </p:nvPicPr>
          <p:blipFill rotWithShape="1">
            <a:blip r:embed="rId6" cstate="print">
              <a:duotone>
                <a:srgbClr val="005E99">
                  <a:shade val="45000"/>
                  <a:satMod val="135000"/>
                </a:srgbClr>
                <a:prstClr val="white"/>
              </a:duotone>
              <a:extLst>
                <a:ext uri="{28A0092B-C50C-407E-A947-70E740481C1C}">
                  <a14:useLocalDpi xmlns:a14="http://schemas.microsoft.com/office/drawing/2010/main" val="0"/>
                </a:ext>
              </a:extLst>
            </a:blip>
            <a:srcRect t="32367" b="29652"/>
            <a:stretch/>
          </p:blipFill>
          <p:spPr bwMode="auto">
            <a:xfrm rot="21388461">
              <a:off x="2663491" y="2740757"/>
              <a:ext cx="1487416" cy="564932"/>
            </a:xfrm>
            <a:prstGeom prst="rect">
              <a:avLst/>
            </a:prstGeom>
            <a:noFill/>
            <a:extLst>
              <a:ext uri="{909E8E84-426E-40DD-AFC4-6F175D3DCCD1}">
                <a14:hiddenFill xmlns:a14="http://schemas.microsoft.com/office/drawing/2010/main">
                  <a:solidFill>
                    <a:srgbClr val="FFFFFF"/>
                  </a:solidFill>
                </a14:hiddenFill>
              </a:ext>
            </a:extLst>
          </p:spPr>
        </p:pic>
        <p:sp>
          <p:nvSpPr>
            <p:cNvPr id="152" name="Forme libre 151"/>
            <p:cNvSpPr/>
            <p:nvPr/>
          </p:nvSpPr>
          <p:spPr>
            <a:xfrm>
              <a:off x="2678906" y="3045619"/>
              <a:ext cx="1262063" cy="216694"/>
            </a:xfrm>
            <a:custGeom>
              <a:avLst/>
              <a:gdLst>
                <a:gd name="connsiteX0" fmla="*/ 1252538 w 1262063"/>
                <a:gd name="connsiteY0" fmla="*/ 95250 h 216694"/>
                <a:gd name="connsiteX1" fmla="*/ 0 w 1262063"/>
                <a:gd name="connsiteY1" fmla="*/ 0 h 216694"/>
                <a:gd name="connsiteX2" fmla="*/ 30957 w 1262063"/>
                <a:gd name="connsiteY2" fmla="*/ 109537 h 216694"/>
                <a:gd name="connsiteX3" fmla="*/ 1262063 w 1262063"/>
                <a:gd name="connsiteY3" fmla="*/ 216694 h 216694"/>
                <a:gd name="connsiteX4" fmla="*/ 1252538 w 1262063"/>
                <a:gd name="connsiteY4" fmla="*/ 95250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063" h="216694">
                  <a:moveTo>
                    <a:pt x="1252538" y="95250"/>
                  </a:moveTo>
                  <a:lnTo>
                    <a:pt x="0" y="0"/>
                  </a:lnTo>
                  <a:lnTo>
                    <a:pt x="30957" y="109537"/>
                  </a:lnTo>
                  <a:lnTo>
                    <a:pt x="1262063" y="216694"/>
                  </a:lnTo>
                  <a:lnTo>
                    <a:pt x="1252538" y="9525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4" name="Forme libre 153"/>
            <p:cNvSpPr/>
            <p:nvPr/>
          </p:nvSpPr>
          <p:spPr>
            <a:xfrm>
              <a:off x="2677673" y="2764050"/>
              <a:ext cx="1438616" cy="378269"/>
            </a:xfrm>
            <a:custGeom>
              <a:avLst/>
              <a:gdLst>
                <a:gd name="connsiteX0" fmla="*/ 1253949 w 1438616"/>
                <a:gd name="connsiteY0" fmla="*/ 378269 h 378269"/>
                <a:gd name="connsiteX1" fmla="*/ 1438616 w 1438616"/>
                <a:gd name="connsiteY1" fmla="*/ 44677 h 378269"/>
                <a:gd name="connsiteX2" fmla="*/ 348485 w 1438616"/>
                <a:gd name="connsiteY2" fmla="*/ 0 h 378269"/>
                <a:gd name="connsiteX3" fmla="*/ 0 w 1438616"/>
                <a:gd name="connsiteY3" fmla="*/ 282957 h 378269"/>
              </a:gdLst>
              <a:ahLst/>
              <a:cxnLst>
                <a:cxn ang="0">
                  <a:pos x="connsiteX0" y="connsiteY0"/>
                </a:cxn>
                <a:cxn ang="0">
                  <a:pos x="connsiteX1" y="connsiteY1"/>
                </a:cxn>
                <a:cxn ang="0">
                  <a:pos x="connsiteX2" y="connsiteY2"/>
                </a:cxn>
                <a:cxn ang="0">
                  <a:pos x="connsiteX3" y="connsiteY3"/>
                </a:cxn>
              </a:cxnLst>
              <a:rect l="l" t="t" r="r" b="b"/>
              <a:pathLst>
                <a:path w="1438616" h="378269">
                  <a:moveTo>
                    <a:pt x="1253949" y="378269"/>
                  </a:moveTo>
                  <a:lnTo>
                    <a:pt x="1438616" y="44677"/>
                  </a:lnTo>
                  <a:lnTo>
                    <a:pt x="348485" y="0"/>
                  </a:lnTo>
                  <a:lnTo>
                    <a:pt x="0" y="282957"/>
                  </a:lnTo>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cxnSp>
          <p:nvCxnSpPr>
            <p:cNvPr id="155" name="Connecteur droit 154"/>
            <p:cNvCxnSpPr/>
            <p:nvPr/>
          </p:nvCxnSpPr>
          <p:spPr>
            <a:xfrm flipH="1" flipV="1">
              <a:off x="2712311" y="3025299"/>
              <a:ext cx="1228658" cy="80130"/>
            </a:xfrm>
            <a:prstGeom prst="line">
              <a:avLst/>
            </a:prstGeom>
            <a:ln>
              <a:solidFill>
                <a:srgbClr val="FFFFFF"/>
              </a:solidFill>
            </a:ln>
          </p:spPr>
          <p:style>
            <a:lnRef idx="1">
              <a:srgbClr val="00A9B8"/>
            </a:lnRef>
            <a:fillRef idx="0">
              <a:srgbClr val="00A9B8"/>
            </a:fillRef>
            <a:effectRef idx="0">
              <a:srgbClr val="00A9B8"/>
            </a:effectRef>
            <a:fontRef idx="minor">
              <a:schemeClr val="tx1"/>
            </a:fontRef>
          </p:style>
        </p:cxnSp>
        <p:sp>
          <p:nvSpPr>
            <p:cNvPr id="156" name="Forme libre 155"/>
            <p:cNvSpPr/>
            <p:nvPr/>
          </p:nvSpPr>
          <p:spPr>
            <a:xfrm>
              <a:off x="3225717" y="3109556"/>
              <a:ext cx="533152" cy="122118"/>
            </a:xfrm>
            <a:custGeom>
              <a:avLst/>
              <a:gdLst>
                <a:gd name="connsiteX0" fmla="*/ 0 w 533152"/>
                <a:gd name="connsiteY0" fmla="*/ 0 h 122118"/>
                <a:gd name="connsiteX1" fmla="*/ 527195 w 533152"/>
                <a:gd name="connsiteY1" fmla="*/ 41699 h 122118"/>
                <a:gd name="connsiteX2" fmla="*/ 533152 w 533152"/>
                <a:gd name="connsiteY2" fmla="*/ 122118 h 122118"/>
                <a:gd name="connsiteX3" fmla="*/ 2979 w 533152"/>
                <a:gd name="connsiteY3" fmla="*/ 74462 h 122118"/>
                <a:gd name="connsiteX4" fmla="*/ 0 w 533152"/>
                <a:gd name="connsiteY4" fmla="*/ 0 h 122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152" h="122118">
                  <a:moveTo>
                    <a:pt x="0" y="0"/>
                  </a:moveTo>
                  <a:lnTo>
                    <a:pt x="527195" y="41699"/>
                  </a:lnTo>
                  <a:lnTo>
                    <a:pt x="533152" y="122118"/>
                  </a:lnTo>
                  <a:lnTo>
                    <a:pt x="2979" y="74462"/>
                  </a:lnTo>
                  <a:lnTo>
                    <a:pt x="0" y="0"/>
                  </a:ln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sp>
          <p:nvSpPr>
            <p:cNvPr id="157" name="Forme libre 156"/>
            <p:cNvSpPr/>
            <p:nvPr/>
          </p:nvSpPr>
          <p:spPr>
            <a:xfrm>
              <a:off x="3829050" y="3148013"/>
              <a:ext cx="54769" cy="95250"/>
            </a:xfrm>
            <a:custGeom>
              <a:avLst/>
              <a:gdLst>
                <a:gd name="connsiteX0" fmla="*/ 0 w 54769"/>
                <a:gd name="connsiteY0" fmla="*/ 0 h 95250"/>
                <a:gd name="connsiteX1" fmla="*/ 52388 w 54769"/>
                <a:gd name="connsiteY1" fmla="*/ 4762 h 95250"/>
                <a:gd name="connsiteX2" fmla="*/ 54769 w 54769"/>
                <a:gd name="connsiteY2" fmla="*/ 95250 h 95250"/>
                <a:gd name="connsiteX3" fmla="*/ 2381 w 54769"/>
                <a:gd name="connsiteY3" fmla="*/ 88106 h 95250"/>
                <a:gd name="connsiteX4" fmla="*/ 0 w 54769"/>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9" h="95250">
                  <a:moveTo>
                    <a:pt x="0" y="0"/>
                  </a:moveTo>
                  <a:lnTo>
                    <a:pt x="52388" y="4762"/>
                  </a:lnTo>
                  <a:cubicBezTo>
                    <a:pt x="53182" y="34925"/>
                    <a:pt x="53975" y="65087"/>
                    <a:pt x="54769" y="95250"/>
                  </a:cubicBezTo>
                  <a:lnTo>
                    <a:pt x="2381" y="88106"/>
                  </a:lnTo>
                  <a:cubicBezTo>
                    <a:pt x="1587" y="58737"/>
                    <a:pt x="794" y="29369"/>
                    <a:pt x="0" y="0"/>
                  </a:cubicBezTo>
                  <a:close/>
                </a:path>
              </a:pathLst>
            </a:custGeom>
            <a:noFill/>
            <a:ln w="9525">
              <a:solidFill>
                <a:srgbClr val="FFFFFF"/>
              </a:solidFill>
            </a:ln>
          </p:spPr>
          <p:style>
            <a:lnRef idx="2">
              <a:srgbClr val="00A9B8">
                <a:shade val="50000"/>
              </a:srgbClr>
            </a:lnRef>
            <a:fillRef idx="1">
              <a:srgbClr val="00A9B8"/>
            </a:fillRef>
            <a:effectRef idx="0">
              <a:srgbClr val="00A9B8"/>
            </a:effectRef>
            <a:fontRef idx="minor">
              <a:schemeClr val="lt1"/>
            </a:fontRef>
          </p:style>
          <p:txBody>
            <a:bodyPr rtlCol="0" anchor="ctr"/>
            <a:lstStyle/>
            <a:p>
              <a:pPr algn="ctr"/>
              <a:endParaRPr lang="en-GB"/>
            </a:p>
          </p:txBody>
        </p:sp>
      </p:grpSp>
      <p:cxnSp>
        <p:nvCxnSpPr>
          <p:cNvPr id="163" name="Connecteur en angle 162"/>
          <p:cNvCxnSpPr/>
          <p:nvPr/>
        </p:nvCxnSpPr>
        <p:spPr>
          <a:xfrm flipV="1">
            <a:off x="7885888" y="4309016"/>
            <a:ext cx="75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66" name="Connecteur en angle 165"/>
          <p:cNvCxnSpPr/>
          <p:nvPr/>
        </p:nvCxnSpPr>
        <p:spPr>
          <a:xfrm flipH="1" flipV="1">
            <a:off x="8805633" y="4309016"/>
            <a:ext cx="756000" cy="216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88" name="Connecteur en angle 87"/>
          <p:cNvCxnSpPr/>
          <p:nvPr/>
        </p:nvCxnSpPr>
        <p:spPr>
          <a:xfrm rot="16200000" flipV="1">
            <a:off x="2260829" y="4446974"/>
            <a:ext cx="295564" cy="1"/>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89" name="Groupe 88"/>
          <p:cNvGrpSpPr/>
          <p:nvPr/>
        </p:nvGrpSpPr>
        <p:grpSpPr>
          <a:xfrm>
            <a:off x="7996357" y="4645205"/>
            <a:ext cx="1255941" cy="815796"/>
            <a:chOff x="7592651" y="1298307"/>
            <a:chExt cx="1255941" cy="815796"/>
          </a:xfrm>
        </p:grpSpPr>
        <p:pic>
          <p:nvPicPr>
            <p:cNvPr id="93" name="GEN_SERVEUR HP S380.png00"/>
            <p:cNvPicPr>
              <a:picLocks noChangeAspect="1"/>
            </p:cNvPicPr>
            <p:nvPr/>
          </p:nvPicPr>
          <p:blipFill>
            <a:blip r:embed="rId9"/>
            <a:stretch>
              <a:fillRect/>
            </a:stretch>
          </p:blipFill>
          <p:spPr>
            <a:xfrm>
              <a:off x="7598396" y="1298307"/>
              <a:ext cx="1250196" cy="587758"/>
            </a:xfrm>
            <a:prstGeom prst="rect">
              <a:avLst/>
            </a:prstGeom>
            <a:ln w="25400">
              <a:miter lim="400000"/>
            </a:ln>
          </p:spPr>
        </p:pic>
        <p:sp>
          <p:nvSpPr>
            <p:cNvPr id="94" name="ZoneTexte 93"/>
            <p:cNvSpPr txBox="1"/>
            <p:nvPr/>
          </p:nvSpPr>
          <p:spPr>
            <a:xfrm>
              <a:off x="7592651" y="1864095"/>
              <a:ext cx="1255941" cy="250008"/>
            </a:xfrm>
            <a:prstGeom prst="rect">
              <a:avLst/>
            </a:prstGeom>
            <a:noFill/>
            <a:ln>
              <a:noFill/>
            </a:ln>
          </p:spPr>
          <p:txBody>
            <a:bodyPr wrap="square" lIns="0" tIns="0" rIns="0" bIns="0" rtlCol="0" anchor="ctr">
              <a:noAutofit/>
            </a:bodyPr>
            <a:lstStyle/>
            <a:p>
              <a:pPr algn="ctr">
                <a:spcBef>
                  <a:spcPts val="500"/>
                </a:spcBef>
              </a:pPr>
              <a:r>
                <a:rPr lang="en-GB" sz="1000" b="1">
                  <a:solidFill>
                    <a:srgbClr val="535E6A"/>
                  </a:solidFill>
                </a:rPr>
                <a:t>VRM Server</a:t>
              </a:r>
              <a:endParaRPr lang="en-GB" sz="1000" b="1" dirty="0">
                <a:solidFill>
                  <a:srgbClr val="535E6A"/>
                </a:solidFill>
              </a:endParaRPr>
            </a:p>
          </p:txBody>
        </p:sp>
      </p:grpSp>
      <p:cxnSp>
        <p:nvCxnSpPr>
          <p:cNvPr id="95" name="Connecteur en angle 94"/>
          <p:cNvCxnSpPr/>
          <p:nvPr/>
        </p:nvCxnSpPr>
        <p:spPr>
          <a:xfrm rot="16200000" flipV="1">
            <a:off x="8574431" y="4457979"/>
            <a:ext cx="295564" cy="1"/>
          </a:xfrm>
          <a:prstGeom prst="bentConnector3">
            <a:avLst>
              <a:gd name="adj1" fmla="val 50000"/>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6" name="Connecteur en angle 95"/>
          <p:cNvCxnSpPr/>
          <p:nvPr/>
        </p:nvCxnSpPr>
        <p:spPr>
          <a:xfrm flipV="1">
            <a:off x="3181447" y="3005450"/>
            <a:ext cx="2124000" cy="1044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97" name="Groupe 96"/>
          <p:cNvGrpSpPr>
            <a:grpSpLocks noChangeAspect="1"/>
          </p:cNvGrpSpPr>
          <p:nvPr/>
        </p:nvGrpSpPr>
        <p:grpSpPr>
          <a:xfrm>
            <a:off x="8501912" y="2976533"/>
            <a:ext cx="1938045" cy="474792"/>
            <a:chOff x="2098819" y="1417932"/>
            <a:chExt cx="2624055" cy="642854"/>
          </a:xfrm>
        </p:grpSpPr>
        <p:pic>
          <p:nvPicPr>
            <p:cNvPr id="98" name="VS_DINION_IP_bullet_4000_5000.png0"/>
            <p:cNvPicPr>
              <a:picLocks noChangeAspect="1"/>
            </p:cNvPicPr>
            <p:nvPr/>
          </p:nvPicPr>
          <p:blipFill>
            <a:blip r:embed="rId12"/>
            <a:stretch>
              <a:fillRect/>
            </a:stretch>
          </p:blipFill>
          <p:spPr>
            <a:xfrm>
              <a:off x="2957160" y="1421361"/>
              <a:ext cx="718398" cy="538798"/>
            </a:xfrm>
            <a:prstGeom prst="rect">
              <a:avLst/>
            </a:prstGeom>
            <a:ln w="25400">
              <a:miter lim="400000"/>
            </a:ln>
          </p:spPr>
        </p:pic>
        <p:pic>
          <p:nvPicPr>
            <p:cNvPr id="99" name="VS_FLEXIDOME panoramic 7000.png0"/>
            <p:cNvPicPr>
              <a:picLocks noChangeAspect="1"/>
            </p:cNvPicPr>
            <p:nvPr/>
          </p:nvPicPr>
          <p:blipFill>
            <a:blip r:embed="rId13"/>
            <a:stretch>
              <a:fillRect/>
            </a:stretch>
          </p:blipFill>
          <p:spPr>
            <a:xfrm>
              <a:off x="2098819" y="1445342"/>
              <a:ext cx="664232" cy="498174"/>
            </a:xfrm>
            <a:prstGeom prst="rect">
              <a:avLst/>
            </a:prstGeom>
            <a:ln w="25400">
              <a:miter lim="400000"/>
            </a:ln>
          </p:spPr>
        </p:pic>
        <p:pic>
          <p:nvPicPr>
            <p:cNvPr id="100" name="VS_AUTODOME 7000.png0"/>
            <p:cNvPicPr>
              <a:picLocks noChangeAspect="1"/>
            </p:cNvPicPr>
            <p:nvPr/>
          </p:nvPicPr>
          <p:blipFill>
            <a:blip r:embed="rId14"/>
            <a:stretch>
              <a:fillRect/>
            </a:stretch>
          </p:blipFill>
          <p:spPr>
            <a:xfrm>
              <a:off x="3919306" y="1417932"/>
              <a:ext cx="803568" cy="642854"/>
            </a:xfrm>
            <a:prstGeom prst="rect">
              <a:avLst/>
            </a:prstGeom>
            <a:ln w="25400">
              <a:miter lim="400000"/>
            </a:ln>
          </p:spPr>
        </p:pic>
      </p:grpSp>
      <p:cxnSp>
        <p:nvCxnSpPr>
          <p:cNvPr id="101" name="Connecteur en angle 100"/>
          <p:cNvCxnSpPr>
            <a:cxnSpLocks/>
          </p:cNvCxnSpPr>
          <p:nvPr/>
        </p:nvCxnSpPr>
        <p:spPr>
          <a:xfrm rot="5400000" flipH="1" flipV="1">
            <a:off x="9559185" y="3283958"/>
            <a:ext cx="288000" cy="61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02" name="Connecteur en angle 101"/>
          <p:cNvCxnSpPr>
            <a:cxnSpLocks/>
          </p:cNvCxnSpPr>
          <p:nvPr/>
        </p:nvCxnSpPr>
        <p:spPr>
          <a:xfrm rot="5400000" flipH="1" flipV="1">
            <a:off x="9064189" y="3471346"/>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03" name="Connecteur en angle 102"/>
          <p:cNvCxnSpPr>
            <a:cxnSpLocks/>
          </p:cNvCxnSpPr>
          <p:nvPr/>
        </p:nvCxnSpPr>
        <p:spPr>
          <a:xfrm rot="16200000" flipV="1">
            <a:off x="8626423" y="3467048"/>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grpSp>
        <p:nvGrpSpPr>
          <p:cNvPr id="104" name="Groupe 103"/>
          <p:cNvGrpSpPr>
            <a:grpSpLocks noChangeAspect="1"/>
          </p:cNvGrpSpPr>
          <p:nvPr/>
        </p:nvGrpSpPr>
        <p:grpSpPr>
          <a:xfrm>
            <a:off x="2194250" y="2974277"/>
            <a:ext cx="1938045" cy="474792"/>
            <a:chOff x="2098819" y="1417932"/>
            <a:chExt cx="2624055" cy="642854"/>
          </a:xfrm>
        </p:grpSpPr>
        <p:pic>
          <p:nvPicPr>
            <p:cNvPr id="105" name="VS_DINION_IP_bullet_4000_5000.png"/>
            <p:cNvPicPr>
              <a:picLocks noChangeAspect="1"/>
            </p:cNvPicPr>
            <p:nvPr/>
          </p:nvPicPr>
          <p:blipFill>
            <a:blip r:embed="rId12"/>
            <a:stretch>
              <a:fillRect/>
            </a:stretch>
          </p:blipFill>
          <p:spPr>
            <a:xfrm>
              <a:off x="2957160" y="1421361"/>
              <a:ext cx="718398" cy="538798"/>
            </a:xfrm>
            <a:prstGeom prst="rect">
              <a:avLst/>
            </a:prstGeom>
            <a:ln w="25400">
              <a:miter lim="400000"/>
            </a:ln>
          </p:spPr>
        </p:pic>
        <p:pic>
          <p:nvPicPr>
            <p:cNvPr id="106" name="VS_FLEXIDOME panoramic 7000.png"/>
            <p:cNvPicPr>
              <a:picLocks noChangeAspect="1"/>
            </p:cNvPicPr>
            <p:nvPr/>
          </p:nvPicPr>
          <p:blipFill>
            <a:blip r:embed="rId13"/>
            <a:stretch>
              <a:fillRect/>
            </a:stretch>
          </p:blipFill>
          <p:spPr>
            <a:xfrm>
              <a:off x="2098819" y="1445342"/>
              <a:ext cx="664232" cy="498174"/>
            </a:xfrm>
            <a:prstGeom prst="rect">
              <a:avLst/>
            </a:prstGeom>
            <a:ln w="25400">
              <a:miter lim="400000"/>
            </a:ln>
          </p:spPr>
        </p:pic>
        <p:pic>
          <p:nvPicPr>
            <p:cNvPr id="107" name="VS_AUTODOME 7000.png"/>
            <p:cNvPicPr>
              <a:picLocks noChangeAspect="1"/>
            </p:cNvPicPr>
            <p:nvPr/>
          </p:nvPicPr>
          <p:blipFill>
            <a:blip r:embed="rId14"/>
            <a:stretch>
              <a:fillRect/>
            </a:stretch>
          </p:blipFill>
          <p:spPr>
            <a:xfrm>
              <a:off x="3919306" y="1417932"/>
              <a:ext cx="803568" cy="642854"/>
            </a:xfrm>
            <a:prstGeom prst="rect">
              <a:avLst/>
            </a:prstGeom>
            <a:ln w="25400">
              <a:miter lim="400000"/>
            </a:ln>
          </p:spPr>
        </p:pic>
      </p:grpSp>
      <p:cxnSp>
        <p:nvCxnSpPr>
          <p:cNvPr id="108" name="Connecteur en angle 107"/>
          <p:cNvCxnSpPr>
            <a:cxnSpLocks/>
          </p:cNvCxnSpPr>
          <p:nvPr/>
        </p:nvCxnSpPr>
        <p:spPr>
          <a:xfrm rot="5400000" flipH="1" flipV="1">
            <a:off x="3251523" y="3281702"/>
            <a:ext cx="288000" cy="61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28" name="Connecteur en angle 127"/>
          <p:cNvCxnSpPr>
            <a:cxnSpLocks/>
          </p:cNvCxnSpPr>
          <p:nvPr/>
        </p:nvCxnSpPr>
        <p:spPr>
          <a:xfrm rot="5400000" flipH="1" flipV="1">
            <a:off x="2756527" y="3469090"/>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129" name="Connecteur en angle 128"/>
          <p:cNvCxnSpPr>
            <a:cxnSpLocks/>
          </p:cNvCxnSpPr>
          <p:nvPr/>
        </p:nvCxnSpPr>
        <p:spPr>
          <a:xfrm rot="16200000" flipV="1">
            <a:off x="2318761" y="3464792"/>
            <a:ext cx="288000" cy="252000"/>
          </a:xfrm>
          <a:prstGeom prst="bentConnector3">
            <a:avLst>
              <a:gd name="adj1" fmla="val 50000"/>
            </a:avLst>
          </a:prstGeom>
          <a:ln w="25400">
            <a:solidFill>
              <a:srgbClr val="535E6A"/>
            </a:solidFill>
            <a:headEnd type="diamond"/>
            <a:tailEnd type="diamond"/>
          </a:ln>
        </p:spPr>
        <p:style>
          <a:lnRef idx="1">
            <a:srgbClr val="00A9B8"/>
          </a:lnRef>
          <a:fillRef idx="0">
            <a:srgbClr val="00A9B8"/>
          </a:fillRef>
          <a:effectRef idx="0">
            <a:srgbClr val="00A9B8"/>
          </a:effectRef>
          <a:fontRef idx="minor">
            <a:schemeClr val="tx1"/>
          </a:fontRef>
        </p:style>
      </p:cxnSp>
      <p:cxnSp>
        <p:nvCxnSpPr>
          <p:cNvPr id="91" name="Connecteur en angle 90"/>
          <p:cNvCxnSpPr/>
          <p:nvPr/>
        </p:nvCxnSpPr>
        <p:spPr>
          <a:xfrm>
            <a:off x="6072522" y="1735085"/>
            <a:ext cx="72000" cy="720000"/>
          </a:xfrm>
          <a:prstGeom prst="bentConnector2">
            <a:avLst/>
          </a:prstGeom>
          <a:ln w="25400">
            <a:solidFill>
              <a:srgbClr val="0098D8"/>
            </a:solidFill>
            <a:headEnd type="diamond"/>
            <a:tailEnd type="diamond"/>
          </a:ln>
        </p:spPr>
        <p:style>
          <a:lnRef idx="1">
            <a:srgbClr val="00A9B8"/>
          </a:lnRef>
          <a:fillRef idx="0">
            <a:srgbClr val="00A9B8"/>
          </a:fillRef>
          <a:effectRef idx="0">
            <a:srgbClr val="00A9B8"/>
          </a:effectRef>
          <a:fontRef idx="minor">
            <a:schemeClr val="tx1"/>
          </a:fontRef>
        </p:style>
      </p:cxnSp>
      <p:sp>
        <p:nvSpPr>
          <p:cNvPr id="92" name="ZoneTexte 91"/>
          <p:cNvSpPr txBox="1"/>
          <p:nvPr/>
        </p:nvSpPr>
        <p:spPr>
          <a:xfrm>
            <a:off x="8945303" y="263993"/>
            <a:ext cx="1760798" cy="788669"/>
          </a:xfrm>
          <a:prstGeom prst="rect">
            <a:avLst/>
          </a:prstGeom>
          <a:solidFill>
            <a:schemeClr val="bg1"/>
          </a:solidFill>
          <a:ln>
            <a:noFill/>
          </a:ln>
        </p:spPr>
        <p:txBody>
          <a:bodyPr wrap="square" lIns="0" tIns="0" rIns="0" bIns="0" rtlCol="0" anchor="ctr">
            <a:noAutofit/>
          </a:bodyPr>
          <a:lstStyle/>
          <a:p>
            <a:pPr marL="252000" indent="-252000">
              <a:spcBef>
                <a:spcPts val="500"/>
              </a:spcBef>
              <a:buFont typeface="Wingdings" panose="05000000000000000000" pitchFamily="2" charset="2"/>
              <a:buChar char="v"/>
            </a:pPr>
            <a:r>
              <a:rPr lang="en-GB" sz="1000" b="1" dirty="0">
                <a:solidFill>
                  <a:srgbClr val="535E6A"/>
                </a:solidFill>
              </a:rPr>
              <a:t>BLACK = 100Mbit/s</a:t>
            </a:r>
          </a:p>
          <a:p>
            <a:pPr marL="252000" indent="-252000">
              <a:spcBef>
                <a:spcPts val="500"/>
              </a:spcBef>
              <a:buFont typeface="Wingdings" panose="05000000000000000000" pitchFamily="2" charset="2"/>
              <a:buChar char="v"/>
            </a:pPr>
            <a:r>
              <a:rPr lang="en-GB" sz="1000" b="1" dirty="0">
                <a:solidFill>
                  <a:srgbClr val="0098D8"/>
                </a:solidFill>
              </a:rPr>
              <a:t>BLUE = 1Gbit/s</a:t>
            </a:r>
          </a:p>
          <a:p>
            <a:pPr marL="252000" indent="-252000">
              <a:spcBef>
                <a:spcPts val="500"/>
              </a:spcBef>
              <a:buFont typeface="Wingdings" panose="05000000000000000000" pitchFamily="2" charset="2"/>
              <a:buChar char="v"/>
            </a:pPr>
            <a:r>
              <a:rPr lang="en-GB" sz="1000" b="1" dirty="0">
                <a:solidFill>
                  <a:srgbClr val="75B840"/>
                </a:solidFill>
              </a:rPr>
              <a:t>GREEN = 1Gbit/s - 10Gbit/s</a:t>
            </a:r>
          </a:p>
        </p:txBody>
      </p:sp>
      <p:sp>
        <p:nvSpPr>
          <p:cNvPr id="86" name="Chapter_titleonly">
            <a:extLst>
              <a:ext uri="{FF2B5EF4-FFF2-40B4-BE49-F238E27FC236}">
                <a16:creationId xmlns:a16="http://schemas.microsoft.com/office/drawing/2014/main" id="{AFB55172-0260-4123-ACC4-ED4CE496D877}"/>
              </a:ext>
            </a:extLst>
          </p:cNvPr>
          <p:cNvSpPr>
            <a:spLocks noGrp="1"/>
          </p:cNvSpPr>
          <p:nvPr>
            <p:ph type="body" sz="quarter" idx="15" hasCustomPrompt="1"/>
          </p:nvPr>
        </p:nvSpPr>
        <p:spPr>
          <a:xfrm>
            <a:off x="205200" y="259200"/>
            <a:ext cx="10558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noProof="1"/>
              <a:t>BVMS Blueprints</a:t>
            </a:r>
          </a:p>
        </p:txBody>
      </p:sp>
      <p:sp>
        <p:nvSpPr>
          <p:cNvPr id="3" name="Slide Number Placeholder 2">
            <a:extLst>
              <a:ext uri="{FF2B5EF4-FFF2-40B4-BE49-F238E27FC236}">
                <a16:creationId xmlns:a16="http://schemas.microsoft.com/office/drawing/2014/main" id="{84651C06-8E3D-4A07-B703-8B95C33FC679}"/>
              </a:ext>
            </a:extLst>
          </p:cNvPr>
          <p:cNvSpPr>
            <a:spLocks noGrp="1"/>
          </p:cNvSpPr>
          <p:nvPr>
            <p:ph type="sldNum" sz="quarter" idx="12"/>
          </p:nvPr>
        </p:nvSpPr>
        <p:spPr/>
        <p:txBody>
          <a:bodyPr/>
          <a:lstStyle/>
          <a:p>
            <a:fld id="{4898AEC0-503E-4FA4-859C-D0F72D6E3F79}" type="slidenum">
              <a:rPr lang="en-US" noProof="1" smtClean="0"/>
              <a:pPr/>
              <a:t>9</a:t>
            </a:fld>
            <a:endParaRPr lang="en-US" noProof="1"/>
          </a:p>
        </p:txBody>
      </p:sp>
    </p:spTree>
    <p:custDataLst>
      <p:tags r:id="rId2"/>
    </p:custDataLst>
    <p:extLst>
      <p:ext uri="{BB962C8B-B14F-4D97-AF65-F5344CB8AC3E}">
        <p14:creationId xmlns:p14="http://schemas.microsoft.com/office/powerpoint/2010/main" val="3092045383"/>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MLTEMPLATEVERSION" val="2.0"/>
  <p:tag name="MLLANGUAGE" val="eng"/>
  <p:tag name="ADM" val="1"/>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Folie 1 - &amp;quot;BOSCH VIDEO MANAGEMENT SYSTEM &amp;quot;&quot;/&gt;&lt;property id=&quot;20307&quot; value=&quot;353&quot;/&gt;&lt;/object&gt;&lt;object type=&quot;3&quot; unique_id=&quot;10004&quot;&gt;&lt;property id=&quot;20148&quot; value=&quot;5&quot;/&gt;&lt;property id=&quot;20300&quot; value=&quot;Folie 2 - &amp;quot;BVMS  &amp;quot;&quot;/&gt;&lt;property id=&quot;20307&quot; value=&quot;364&quot;/&gt;&lt;/object&gt;&lt;object type=&quot;3&quot; unique_id=&quot;10005&quot;&gt;&lt;property id=&quot;20148&quot; value=&quot;5&quot;/&gt;&lt;property id=&quot;20300&quot; value=&quot;Folie 3 - &amp;quot;Different key components&amp;quot;&quot;/&gt;&lt;property id=&quot;20307&quot; value=&quot;357&quot;/&gt;&lt;/object&gt;&lt;object type=&quot;3&quot; unique_id=&quot;10006&quot;&gt;&lt;property id=&quot;20148&quot; value=&quot;5&quot;/&gt;&lt;property id=&quot;20300&quot; value=&quot;Folie 4&quot;/&gt;&lt;property id=&quot;20307&quot; value=&quot;392&quot;/&gt;&lt;/object&gt;&lt;object type=&quot;3&quot; unique_id=&quot;10007&quot;&gt;&lt;property id=&quot;20148&quot; value=&quot;5&quot;/&gt;&lt;property id=&quot;20300&quot; value=&quot;Folie 5 - &amp;quot;BVMS all in one&amp;quot;&quot;/&gt;&lt;property id=&quot;20307&quot; value=&quot;366&quot;/&gt;&lt;/object&gt;&lt;object type=&quot;3&quot; unique_id=&quot;10008&quot;&gt;&lt;property id=&quot;20148&quot; value=&quot;5&quot;/&gt;&lt;property id=&quot;20300&quot; value=&quot;Folie 6 - &amp;quot;Embedded VRM’s&amp;quot;&quot;/&gt;&lt;property id=&quot;20307&quot; value=&quot;368&quot;/&gt;&lt;/object&gt;&lt;object type=&quot;3&quot; unique_id=&quot;10009&quot;&gt;&lt;property id=&quot;20148&quot; value=&quot;5&quot;/&gt;&lt;property id=&quot;20300&quot; value=&quot;Folie 7 - &amp;quot;Dedicated VRM&amp;quot;&quot;/&gt;&lt;property id=&quot;20307&quot; value=&quot;369&quot;/&gt;&lt;/object&gt;&lt;object type=&quot;3&quot; unique_id=&quot;10010&quot;&gt;&lt;property id=&quot;20148&quot; value=&quot;5&quot;/&gt;&lt;property id=&quot;20300&quot; value=&quot;Folie 8 - &amp;quot;Dedicated VRM &amp;amp; Failover&amp;quot;&quot;/&gt;&lt;property id=&quot;20307&quot; value=&quot;370&quot;/&gt;&lt;/object&gt;&lt;object type=&quot;3&quot; unique_id=&quot;10011&quot;&gt;&lt;property id=&quot;20148&quot; value=&quot;5&quot;/&gt;&lt;property id=&quot;20300&quot; value=&quot;Folie 9 - &amp;quot;Distributed storage&amp;quot;&quot;/&gt;&lt;property id=&quot;20307&quot; value=&quot;372&quot;/&gt;&lt;/object&gt;&lt;object type=&quot;3&quot; unique_id=&quot;10012&quot;&gt;&lt;property id=&quot;20148&quot; value=&quot;5&quot;/&gt;&lt;property id=&quot;20300&quot; value=&quot;Folie 10 - &amp;quot;Distributed VRM’s&amp;quot;&quot;/&gt;&lt;property id=&quot;20307&quot; value=&quot;373&quot;/&gt;&lt;/object&gt;&lt;object type=&quot;3&quot; unique_id=&quot;10013&quot;&gt;&lt;property id=&quot;20148&quot; value=&quot;5&quot;/&gt;&lt;property id=&quot;20300&quot; value=&quot;Folie 11 - &amp;quot;Mirrored recording&amp;quot;&quot;/&gt;&lt;property id=&quot;20307&quot; value=&quot;382&quot;/&gt;&lt;/object&gt;&lt;object type=&quot;3&quot; unique_id=&quot;10014&quot;&gt;&lt;property id=&quot;20148&quot; value=&quot;5&quot;/&gt;&lt;property id=&quot;20300&quot; value=&quot;Folie 12 - &amp;quot;Dual recording&amp;quot;&quot;/&gt;&lt;property id=&quot;20307&quot; value=&quot;383&quot;/&gt;&lt;/object&gt;&lt;object type=&quot;3&quot; unique_id=&quot;10015&quot;&gt;&lt;property id=&quot;20148&quot; value=&quot;5&quot;/&gt;&lt;property id=&quot;20300&quot; value=&quot;Folie 13 - &amp;quot;BVMS PROFESSIONAL &amp;quot;&quot;/&gt;&lt;property id=&quot;20307&quot; value=&quot;371&quot;/&gt;&lt;/object&gt;&lt;object type=&quot;3&quot; unique_id=&quot;10016&quot;&gt;&lt;property id=&quot;20148&quot; value=&quot;5&quot;/&gt;&lt;property id=&quot;20300&quot; value=&quot;Folie 14 - &amp;quot;Enterprise – Multi-servers&amp;quot;&quot;/&gt;&lt;property id=&quot;20307&quot; value=&quot;374&quot;/&gt;&lt;/object&gt;&lt;object type=&quot;3&quot; unique_id=&quot;10020&quot;&gt;&lt;property id=&quot;20148&quot; value=&quot;5&quot;/&gt;&lt;property id=&quot;20300&quot; value=&quot;Folie 15 - &amp;quot;BVMS appliances&amp;quot;&quot;/&gt;&lt;property id=&quot;20307&quot; value=&quot;363&quot;/&gt;&lt;/object&gt;&lt;object type=&quot;3&quot; unique_id=&quot;10021&quot;&gt;&lt;property id=&quot;20148&quot; value=&quot;5&quot;/&gt;&lt;property id=&quot;20300&quot; value=&quot;Folie 16 - &amp;quot;DIVAR IP3000&amp;quot;&quot;/&gt;&lt;property id=&quot;20307&quot; value=&quot;361&quot;/&gt;&lt;/object&gt;&lt;object type=&quot;3&quot; unique_id=&quot;10022&quot;&gt;&lt;property id=&quot;20148&quot; value=&quot;5&quot;/&gt;&lt;property id=&quot;20300&quot; value=&quot;Folie 18 - &amp;quot;DIVAR IP(AIO) 6000/7000&amp;quot;&quot;/&gt;&lt;property id=&quot;20307&quot; value=&quot;362&quot;/&gt;&lt;/object&gt;&lt;object type=&quot;3&quot; unique_id=&quot;10023&quot;&gt;&lt;property id=&quot;20148&quot; value=&quot;5&quot;/&gt;&lt;property id=&quot;20300&quot; value=&quot;Folie 19 - &amp;quot;DIVAR IP(AIO) 7000 + Storage&amp;quot;&quot;/&gt;&lt;property id=&quot;20307&quot; value=&quot;367&quot;/&gt;&lt;/object&gt;&lt;object type=&quot;3&quot; unique_id=&quot;10029&quot;&gt;&lt;property id=&quot;20148&quot; value=&quot;5&quot;/&gt;&lt;property id=&quot;20300&quot; value=&quot;Folie 20 - &amp;quot;BVMS PROFESSIONAL &amp;quot;&quot;/&gt;&lt;property id=&quot;20307&quot; value=&quot;375&quot;/&gt;&lt;/object&gt;&lt;object type=&quot;3&quot; unique_id=&quot;10030&quot;&gt;&lt;property id=&quot;20148&quot; value=&quot;5&quot;/&gt;&lt;property id=&quot;20300&quot; value=&quot;Folie 21 - &amp;quot;Unmanaged sites&amp;quot;&quot;/&gt;&lt;property id=&quot;20307&quot; value=&quot;385&quot;/&gt;&lt;/object&gt;&lt;object type=&quot;3&quot; unique_id=&quot;10031&quot;&gt;&lt;property id=&quot;20148&quot; value=&quot;5&quot;/&gt;&lt;property id=&quot;20300&quot; value=&quot;Folie 22 - &amp;quot;Pro – Server as Lookup service&amp;quot;&quot;/&gt;&lt;property id=&quot;20307&quot; value=&quot;393&quot;/&gt;&lt;/object&gt;&lt;object type=&quot;3&quot; unique_id=&quot;10032&quot;&gt;&lt;property id=&quot;20148&quot; value=&quot;5&quot;/&gt;&lt;property id=&quot;20300&quot; value=&quot;Folie 23 - &amp;quot;BVMS PROFESSIONAL &amp;quot;&quot;/&gt;&lt;property id=&quot;20307&quot; value=&quot;380&quot;/&gt;&lt;/object&gt;&lt;object type=&quot;3&quot; unique_id=&quot;10033&quot;&gt;&lt;property id=&quot;20148&quot; value=&quot;5&quot;/&gt;&lt;property id=&quot;20300&quot; value=&quot;Folie 24 - &amp;quot;Video Streaming Gateway&amp;quot;&quot;/&gt;&lt;property id=&quot;20307&quot; value=&quot;381&quot;/&gt;&lt;/object&gt;&lt;object type=&quot;3&quot; unique_id=&quot;10034&quot;&gt;&lt;property id=&quot;20148&quot; value=&quot;5&quot;/&gt;&lt;property id=&quot;20300&quot; value=&quot;Folie 25 - &amp;quot;BVMS Viewer&amp;quot;&quot;/&gt;&lt;property id=&quot;20307&quot; value=&quot;396&quot;/&gt;&lt;/object&gt;&lt;object type=&quot;3&quot; unique_id=&quot;10035&quot;&gt;&lt;property id=&quot;20148&quot; value=&quot;5&quot;/&gt;&lt;property id=&quot;20300&quot; value=&quot;Folie 26 - &amp;quot;BVMS Viewer&amp;quot;&quot;/&gt;&lt;property id=&quot;20307&quot; value=&quot;397&quot;/&gt;&lt;/object&gt;&lt;object type=&quot;3&quot; unique_id=&quot;10038&quot;&gt;&lt;property id=&quot;20148&quot; value=&quot;5&quot;/&gt;&lt;property id=&quot;20300&quot; value=&quot;Folie 27 - &amp;quot;Bosch Video Management SYSTEM&amp;quot;&quot;/&gt;&lt;property id=&quot;20307&quot; value=&quot;352&quot;/&gt;&lt;/object&gt;&lt;object type=&quot;3&quot; unique_id=&quot;10191&quot;&gt;&lt;property id=&quot;20148&quot; value=&quot;5&quot;/&gt;&lt;property id=&quot;20300&quot; value=&quot;Folie 17 - &amp;quot;DIVAR IPAIO 5000&amp;quot;&quot;/&gt;&lt;property id=&quot;20307&quot; value=&quot;401&quot;/&gt;&lt;/object&gt;&lt;/object&gt;&lt;object type=&quot;8&quot; unique_id=&quot;10076&quot;&gt;&lt;/object&gt;&lt;/object&gt;&lt;/database&gt;"/>
  <p:tag name="SECTOMILLISECCONVERTED" val="1"/>
  <p:tag name="TITLEMASTERCOLORSETGROUPCLASSNAME" val="ColorSetGroup4"/>
  <p:tag name="SLIDEMASTERCOLORSETGROUPCLASSNAME" val="ColorSetGroup4"/>
  <p:tag name="SAXMLCOMPANYNAME" val="bosch"/>
  <p:tag name="SAXMLTEMPLATE" val="presentation_169"/>
  <p:tag name="SAXCONVERTED" val="1"/>
  <p:tag name="SAXCONVERSION" val="2"/>
  <p:tag name="ARTICULATE_PROJECT_OPEN" val="0"/>
  <p:tag name="ARTICULATE_SLIDE_COUNT" val="30"/>
  <p:tag name="ARTICULATE_DESIGN_ID_BOSCH 2022" val="36W7R0yV"/>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MAAAAAAAAAAwAAAAMAAAAA/////wUA5gsAAAAAAAAAAAAAIAD///////////////8AAAD///////////////8DAAAAAgD///////8DAAAAAgD///////8DAAAAAgD///////8DAAAAAgD///////////////////////////////////////////////////////////////////////////////////////////////////////////////////////////////////////////////////////////////////////////////////////////////////////////////////////////////////////////////////////////////////////////////////////////////////////////////////////////////////////////////////////////////////////////////////////////////////////////////////////////////////////////////////////////////8BACAA////////////////AAAO////////AwAAAAQA////////////////////////////////////////////////////////////////////////////////////////////////////////////////////////////////////////////////////////////////////////////////////////////////////////////////////////////////////////////////////////////////////////////////////////////////////////////////////////////////////////////////////////////////////////////////////////////////////////////////////////////////////////////////////////////////////////////////////////////////////////////////////////AgAEAP///////wUAAAACABAAC0eUf4p1SOhJvKVHnsjCVT4EAAAAAAADAAAAAAADAAAAAwADAAAAAAADAAAAAwADAAAAAAD///////8DAAAAAAD///////8DAAIA////////BQAAAAMAEAALFGsLythj/UKqwKE0gld+kQQAAAABAAMAAAACAAMAAAAEAAMAAAACAP///////wQAAQD///////8FAAAABAAQAAvRq37u+twYRbCnkeZfujc9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R5R/inVI6Em8pUeeyMJVPgNEYXRhABsAAAAETGlua2VkU2hhcGVEYXRhAAUAAAAAAAJOYW1lABkAAABMaW5rZWRTaGFwZXNEYXRhUHJvcGVydHkAEFZlcnNpb24AAQAAAAlMYXN0V3JpdGUAFbXFiZUBAAAAAQD/////xgDGAAAABV9pZAAQAAAABBRrC8rYY/1CqsChNIJXfpEDRGF0YQBTAAAACFByZXNlbnRhdGlvblNjYW5uZWRGb3JMaW5rZWRTaGFwZXMAAAJOdW1iZXJGb3JtYXRTZXBhcmF0b3JNb2RlAAoAAABBdXRvbWF0aWMAAAJOYW1lACQAAABMaW5rZWRTaGFwZVByZXNlbnRhdGlvblNldHRpbmdzRGF0YQAQVmVyc2lvbgAAAAAACUxhc3RXcml0ZQAWtcWJlQEAAAACAP////+DAIMAAAAFX2lkABAAAAAE0at+7vrcGEWwp5HmX7o3PQNEYXRhABsAAAAETGlua2VkU2hhcGVEYXRhAAUAAAAAAAJOYW1lABkAAABMaW5rZWRTaGFwZXNEYXRhUHJvcGVydHkAEFZlcnNpb24AAAAAAAlMYXN0V3JpdGUADbXFiZ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9CwAAAAAAAAAAAAAgAf///////////////wAAAP///////////////wUAAAADAP///////wUAAAADAP///////wUAAAADAP///////////////////////////////////////////////////////////////////////////////////////////////////////////////////////////////////////////////////////////////////////////////////////////////////////////////////////////////////////////////////////////////////////////////////////////////////////////////////////////////////////////////////////////////////////////////////////////////////////////////////////////////////////////////////////////////////////////////wEAIAH///////////////8AAA7///////8FAAAAAgD///////////////////////////////////////////////////////////////////////////////////////////////////////////////////////////////////////////////////////////////////////////////////////////////////////////////////////////////////////////////////////////////////////////////////////////////////////////////////////////////////////////////////////////////////////////////////////////////////////////////////////////////////////////////////////////////////////////////////////////////////////////////////////8CAAIBAwAAAAIA////////GgAGTGlua2VkU2hhcGVzRGF0YVByb3BlcnR5XzEEAAAAAAAFAAAABAAFAAAAAQAFAAAABAD///////8DAAMBAwAAAAMA////////JQAGTGlua2VkU2hhcGVQcmVzZW50YXRpb25TZXR0aW5nc0RhdGFfMAQAAAABAAUAAAAAAAUAAAAEAAUAAAAAAAUAAAAEAAUAAAAAAP///////wQAAgEDAAAABAD///////8aAAZMaW5rZWRTaGFwZXNEYXRhUHJvcGVydHlfMAQAAAACAAUAAAADAAU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773699905032773"/>
  <p:tag name="EMPOWERCHARTSPROPERTIES_A_LENGTH" val="24576"/>
  <p:tag name="COAUTHORING_SESSION_ID" val="768fdf6d-942a-4d1b-be55-2196cbbe98b2"/>
  <p:tag name="UNDO_REDO_REVISION" val="3"/>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3"/>
</p:tagLst>
</file>

<file path=ppt/tags/tag11.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13.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15.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17.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19.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21.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23.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25.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27.xml><?xml version="1.0" encoding="utf-8"?>
<p:tagLst xmlns:a="http://schemas.openxmlformats.org/drawingml/2006/main" xmlns:r="http://schemas.openxmlformats.org/officeDocument/2006/relationships" xmlns:p="http://schemas.openxmlformats.org/presentationml/2006/main">
  <p:tag name="COLORSETGROUPCLASSNAME" val="ColorSetGroup3"/>
  <p:tag name="COLORSETCLASSNAME" val="ColorSet2"/>
  <p:tag name="SAXCONVERTED" val="1"/>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3"/>
</p:tagLst>
</file>

<file path=ppt/tags/tag29.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3"/>
  <p:tag name="SAXCONVERTED" val="1"/>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31.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33.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35.xml><?xml version="1.0" encoding="utf-8"?>
<p:tagLst xmlns:a="http://schemas.openxmlformats.org/drawingml/2006/main" xmlns:r="http://schemas.openxmlformats.org/officeDocument/2006/relationships" xmlns:p="http://schemas.openxmlformats.org/presentationml/2006/main">
  <p:tag name="COLORSETGROUPCLASSNAME" val="ColorSetGroup3"/>
  <p:tag name="COLORSETCLASSNAME" val="ColorSet2"/>
  <p:tag name="SAXCONVERTED" val="1"/>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3"/>
</p:tagLst>
</file>

<file path=ppt/tags/tag37.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39.xml><?xml version="1.0" encoding="utf-8"?>
<p:tagLst xmlns:a="http://schemas.openxmlformats.org/drawingml/2006/main" xmlns:r="http://schemas.openxmlformats.org/officeDocument/2006/relationships" xmlns:p="http://schemas.openxmlformats.org/presentationml/2006/main">
  <p:tag name="COLORSETGROUPCLASSNAME" val="ColorSetGroup3"/>
  <p:tag name="COLORSETCLASSNAME" val="ColorSet2"/>
  <p:tag name="SAXCONVERTED"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3"/>
</p:tagLst>
</file>

<file path=ppt/tags/tag40.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3"/>
</p:tagLst>
</file>

<file path=ppt/tags/tag41.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43.xml><?xml version="1.0" encoding="utf-8"?>
<p:tagLst xmlns:a="http://schemas.openxmlformats.org/drawingml/2006/main" xmlns:r="http://schemas.openxmlformats.org/officeDocument/2006/relationships" xmlns:p="http://schemas.openxmlformats.org/presentationml/2006/main">
  <p:tag name="COLORSETGROUPCLASSNAME" val="ColorSetGroup3"/>
  <p:tag name="COLORSETCLASSNAME" val="ColorSet2"/>
  <p:tag name="SAXCONVERTED" val="1"/>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46.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48.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3"/>
</p:tagLst>
</file>

<file path=ppt/tags/tag50.xml><?xml version="1.0" encoding="utf-8"?>
<p:tagLst xmlns:a="http://schemas.openxmlformats.org/drawingml/2006/main" xmlns:r="http://schemas.openxmlformats.org/officeDocument/2006/relationships" xmlns:p="http://schemas.openxmlformats.org/presentationml/2006/main">
  <p:tag name="COLORSETGROUPCLASSNAME" val="ColorSetGroup3"/>
  <p:tag name="COLORSETCLASSNAME" val="ColorSet2"/>
  <p:tag name="SAXCONVERTED" val="1"/>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3"/>
</p:tagLst>
</file>

<file path=ppt/tags/tag52.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5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BAD///////8DAAAABAD///////////////////////////////////////////////////////////////////////////////////////////////////////////////////////////////////////////////////////////////////////////////////////////////////////////////////////////////////////////////////////////////////////////////////////////////////////////////////////////////////////////////////////////////////////////////////////////////////////////////////////////////////////////////////////////////////////////////8BACAA////////////////AAAO////////AwAAAAQA////////////////////////////////////////////////////////////////////////////////////////////////////////////////////////////////////////////////////////////////////////////////////////////////////////////////////////////////////////////////////////////////////////////////////////////////////////////////////////////////////////////////////////////////////////////////////////////////////////////////////////////////////////////////////////////////////////////////////////////////////////////////////////AgABAP///////wUAAAACABAAC6iRqtFJBiVKuju00WhzEBAEAAAAAAADAAAAAAADAAAAAwADAAEA////////BQAAAAMAEAALnvcO1IW310WeyLjD65mmowQAAAABAAMAAAACAAMAAAAEAAQAAwD///////8FAAAABAAQAAvrpwb8FJbcQb1yKkIl2DfPBAAAAAIAAwAAAAMAAwAAAAE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JGq0UkGJUq6O7TRaHMQEAREYXRhAAUAAAAAAk5hbWUADQAAAExpbmtEYXRhTGlzdAAQVmVyc2lvbgAAAAAACUxhc3RXcml0ZQC11B6ilgEAAAABAP////9hAGEAAAAFX2lkABAAAAAEnvcO1IW310WeyLjD65mmowREYXRhAAUAAAAAAk5hbWUADQAAAExpbmtEYXRhTGlzdAAQVmVyc2lvbgABAAAACUxhc3RXcml0ZQC11B6ilgEAAAACAP////9wAHAAAAAFX2lkABAAAAAE66cG/BSW3EG9cipCJdg3zwNEYXRhABYAAAACUGVyc29uYWxJZAABAAAAAAACTmFtZQALAAAAUGVyc29uYWxJZAAQVmVyc2lvbgAAAAAACUxhc3RXcml0ZQDI1B6i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CAP///////////////////////////////////////////////////////////////////////////////////////////////////////////////////////////////////////////////////////////////////////////////////////////////////////////////////////////////////////////////////////////////////////////////////////////////////////////////////////////////////////////////////////////////////////////////////////////////////////////////////////////////////////////////////////////////////////////////wEAIAH///////////////8AAA7///////8FAAAABAD///////////////////////////////////////////////////////////////////////////////////////////////////////////////////////////////////////////////////////////////////////////////////////////////////////////////////////////////////////////////////////////////////////////////////////////////////////////////////////////////////////////////////////////////////////////////////////////////////////////////////////////////////////////////////////////////////////////////////////////////////////////////////////8CAAMBAwAAAAIA////////DgAGTGlua0RhdGFMaXN0XzAEAAAAAAAFAAAAAAAFAAAAAwAFAAAAAAAFAAAAAwAFAAAAAAAFAAAABAADAAIBAwAAAAMA////////DgAGTGlua0RhdGFMaXN0XzEEAAAAAQAFAAAAAgAFAAAABAAFAAAAAgAFAAAABAAEAAMBAwAAAAQA////////DAAGUGVyc29uYWxJZF8wBAAAAAIABQAAAAMABQAAAAE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20734517382674"/>
  <p:tag name="EMPOWERCHARTSPROPERTIES_B_LENGTH" val="24576"/>
  <p:tag name="RUNTIME_ID" val="b5184808-0373-485d-8939-d4a81587b299"/>
</p:tagLst>
</file>

<file path=ppt/tags/tag5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BAQEBAQEBAQEBAQEBAQMAAAAAAAAAAwAAAAMAAAAA/////wUA/gsAAAAAAAAAAAAAIAD///////////////8AAAD///////////////8DAAAAAgD///////8DAAAAAgD///////////////////////////////////////////////////////////////////////////////////////////////////////////////////////////////////////////////////////////////////////////////////////////////////////////////////////////////////////////////////////////////////////////////////////////////////////////////////////////////////////////////////////////////////////////////////////////////////////////////////////////////////////////////////////////////////////////////////////////////8BACAA////////////////AAAO////////AwAAAAMA////////////////////////////////////////////////////////////////////////////////////////////////////////////////////////////////////////////////////////////////////////////////////////////////////////////////////////////////////////////////////////////////////////////////////////////////////////////////////////////////////////////////////////////////////////////////////////////////////////////////////////////////////////////////////////////////////////////////////////////////////////////////////////AgACAP///////wUAAAACABAAC7Ufxnp/xptCseyZQk3wcVIEAAAAAAADAAAAAAADAAAABAADAAAAAAADAAAAAwADAAIA////////BQAAAAMAEAALRReo/WQ19EuAZjUK5Pb1dQQAAAABAAMAAAAEAAMAAAABAAMAAAACAP///////wQAAQD///////8FAAAABAAQAAtSfxegI2xNSbzSms9TMIyU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R/Gen/Gm0Kx7JlCTfBxUgREYXRhAAUAAAAAAk5hbWUADQAAAExpbmtEYXRhTGlzdAAQVmVyc2lvbgABAAAACUxhc3RXcml0ZQDl1B6ilgEAAAABAP////9hAGEAAAAFX2lkABAAAAAERReo/WQ19EuAZjUK5Pb1dQREYXRhAAUAAAAAAk5hbWUADQAAAExpbmtEYXRhTGlzdAAQVmVyc2lvbgAAAAAACUxhc3RXcml0ZQDk1B6ilgEAAAACAP////9wAHAAAAAFX2lkABAAAAAEUn8XoCNsTUm80prPUzCMlANEYXRhABYAAAACUGVyc29uYWxJZAABAAAAAAACTmFtZQALAAAAUGVyc29uYWxJZAAQVmVyc2lvbgAAAAAACUxhc3RXcml0ZQD91B6i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CAP///////wUAAAACAP///////wUAAAACAP///////wUAAAACAP///////wUAAAACAP///////////////////////////////////////////////////////////////////////////////////////////////////////////////////////////////////////////////////////////////////////////////////////////////////////////////////////////////////////////////////////////////////////////////////////////////////////////////////////////////////////////////////////////////////////////////////////////////////////////////////////////////wEAIAH///////////////8AAA7///////8FAAAABAD///////////////////////////////////////////////////////////////////////////////////////////////////////////////////////////////////////////////////////////////////////////////////////////////////////////////////////////////////////////////////////////////////////////////////////////////////////////////////////////////////////////////////////////////////////////////////////////////////////////////////////////////////////////////////////////////////////////////////////////////////////////////////////8CAAYBAwAAAAIA////////DgAGTGlua0RhdGFMaXN0XzEEAAAAAAAFAAAAAwAFAAAABAAFAAAAAAD///////8FAAAAAAD///////8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20734517910368"/>
  <p:tag name="EMPOWERCHARTSPROPERTIES_B_LENGTH" val="24576"/>
  <p:tag name="RUNTIME_ID" val="c8611dde-265a-47d9-ba00-310a19f98f07"/>
</p:tagLst>
</file>

<file path=ppt/tags/tag56.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AwD///////////////////////////////////////////////////////////////////////////////////////////////////////////////////////////////////////////////////////////////////////////////////////////////////////////////////////////////////////////////////////////////////////////////////////////////////////////////////////////////////////////////////////////////////////////////////////////////////////////////////////////////////////////////////////////////////////////////////////////////8BACAA////////////////AAAO////////AwAAAAQA////////////////////////////////////////////////////////////////////////////////////////////////////////////////////////////////////////////////////////////////////////////////////////////////////////////////////////////////////////////////////////////////////////////////////////////////////////////////////////////////////////////////////////////////////////////////////////////////////////////////////////////////////////////////////////////////////////////////////////////////////////////////////////AgABAP///////wUAAAACABAAC94H6xQLITdHo0ee8fo435kEAAAAAAADAAAAAAADAAAAAwADAAIA////////BQAAAAMAEAALX1bCJyXao0ug4Atk7xkPnAQAAAABAAMAAAACAAMAAAAEAAMAAAAAAP///////wQAAQD///////8FAAAABAAQAAsopGJLSlfAQpN/2hfYiC9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3gfrFAshN0ejR57x+jjfmQREYXRhAAUAAAAAAk5hbWUADQAAAExpbmtEYXRhTGlzdAAQVmVyc2lvbgABAAAACUxhc3RXcml0ZQAe1R6ilgEAAAABAP////9hAGEAAAAFX2lkABAAAAAEX1bCJyXao0ug4Atk7xkPnAREYXRhAAUAAAAAAk5hbWUADQAAAExpbmtEYXRhTGlzdAAQVmVyc2lvbgAAAAAACUxhc3RXcml0ZQAY1R6ilgEAAAACAP////9wAHAAAAAFX2lkABAAAAAEKKRiS0pXwEKTf9oX2IgvZQNEYXRhABYAAAACUGVyc29uYWxJZAABAAAAAAACTmFtZQALAAAAUGVyc29uYWxJZAAQVmVyc2lvbgAAAAAACUxhc3RXcml0ZQAy1R6il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820734518502201"/>
  <p:tag name="EMPOWERCHARTSPROPERTIES_B_LENGTH" val="24576"/>
  <p:tag name="RUNTIME_ID" val="abc2c5e5-d1bf-4b06-9f67-f6d3786fa564"/>
</p:tagLst>
</file>

<file path=ppt/tags/tag57.xml><?xml version="1.0" encoding="utf-8"?>
<p:tagLst xmlns:a="http://schemas.openxmlformats.org/drawingml/2006/main" xmlns:r="http://schemas.openxmlformats.org/officeDocument/2006/relationships" xmlns:p="http://schemas.openxmlformats.org/presentationml/2006/main">
  <p:tag name="COLORSETGROUPCLASSNAME" val="ColorSetGroup3"/>
  <p:tag name="COLORSETCLASSNAME" val="ColorSet2"/>
  <p:tag name="SAXCONVERTED" val="1"/>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3"/>
</p:tagLst>
</file>

<file path=ppt/tags/tag59.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SAXCONVERTED" val="1"/>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61.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 name="SAXCONVERTED" val="1"/>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COLORSETGROUPCLASSNAME" val="ColorSetGroup1"/>
  <p:tag name="COLORSETCLASSNAME" val="ColorSet2"/>
  <p:tag name="SAXCONVERTED" val="1"/>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1"/>
</p:tagLst>
</file>

<file path=ppt/tags/tag64.xml><?xml version="1.0" encoding="utf-8"?>
<p:tagLst xmlns:a="http://schemas.openxmlformats.org/drawingml/2006/main" xmlns:r="http://schemas.openxmlformats.org/officeDocument/2006/relationships" xmlns:p="http://schemas.openxmlformats.org/presentationml/2006/main">
  <p:tag name="COLORSETGROUPCLASSNAME" val="ColorSetGroup4"/>
  <p:tag name="COLORSETCLASSNAME" val="ColorSet2"/>
  <p:tag name="AGTX" val="Le contrat SMA"/>
  <p:tag name="SAXCONVERTED" val="1"/>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COLORSETCLASSNAME" val="ColorSet1"/>
  <p:tag name="COLORSETGROUPCLASSNAME" val="ColorSetGroup4"/>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2"/>
  <p:tag name="COLORSETGROUPCLASSNAME" val="ColorSetGroup4"/>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MAAAAAAAAAAwAAAAMAAAAA/////wUA/gsAAAAAAAAAAAAAIAD///////////////8AAAD///////////////8DAAAAAgD///////8DAAAABAD///////8DAAAABAD///////////////////////////////////////////////////////////////////////////////////////////////////////////////////////////////////////////////////////////////////////////////////////////////////////////////////////////////////////////////////////////////////////////////////////////////////////////////////////////////////////////////////////////////////////////////////////////////////////////////////////////////////////////////////////////////////////////////8BACAA////////////////AAAO////////AwAAAAQA////////////////////////////////////////////////////////////////////////////////////////////////////////////////////////////////////////////////////////////////////////////////////////////////////////////////////////////////////////////////////////////////////////////////////////////////////////////////////////////////////////////////////////////////////////////////////////////////////////////////////////////////////////////////////////////////////////////////////////////////////////////////////////AgABAP///////wUAAAACABAAC9FmokuITr5HsDjAWPt/yxcEAAAAAAADAAAAAAADAAAAAwADAAEA////////BQAAAAMAEAALURvVdBFqPUuXyO56PrHhlQQAAAABAAMAAAACAAMAAAAEAAQAAwD///////8FAAAABAAQAAs3fTh46HrHR4br1s13FdHYBAAAAAIAAwAAAAMAAwAAAAE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0WaiS4hOvkewOMBY+3/LFwREYXRhAAUAAAAAAk5hbWUADQAAAExpbmtEYXRhTGlzdAAQVmVyc2lvbgABAAAACUxhc3RXcml0ZQA4AWRXmQEAAAABAP////9hAGEAAAAFX2lkABAAAAAEURvVdBFqPUuXyO56PrHhlQREYXRhAAUAAAAAAk5hbWUADQAAAExpbmtEYXRhTGlzdAAQVmVyc2lvbgAAAAAACUxhc3RXcml0ZQA3AWRXmQEAAAACAP////9wAHAAAAAFX2lkABAAAAAEN304eOh6x0eG69bNdxXR2ANEYXRhABYAAAACUGVyc29uYWxJZAABAAAAAAACTmFtZQALAAAAUGVyc29uYWxJZAAQVmVyc2lvbgAAAAAACUxhc3RXcml0ZQBUAWRXm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DAP///////wUAAAACAP///////wUAAAAEAP///////////////////////////////////////////////////////////////////////////////////////////////////////////////////////////////////////////////////////////////////////////////////////////////////////////////////////////////////////////////////////////////////////////////////////////////////////////////////////////////////////////////////////////////////////////////////////////////////////////////////////////////////////////////////////////////wEAIAH///////////////8AAA7///////8FAAAABAD///////////////////////////////////////////////////////////////////////////////////////////////////////////////////////////////////////////////////////////////////////////////////////////////////////////////////////////////////////////////////////////////////////////////////////////////////////////////////////////////////////////////////////////////////////////////////////////////////////////////////////////////////////////////////////////////////////////////////////////////////////////////////////8CAAMBAwAAAAIA////////DgAGTGlua0RhdGFMaXN0XzEEAAAAAAAFAAAAAwAFAAAABAAFAAAAAwAFAAAABAAFAAAAAAAFAAAABAADAAIBAwAAAAMA////////DgAGTGlua0RhdGFMaXN0XzAEAAAAAQAFAAAAAAAFAAAAAgAFAAAAAAAFAAAAAgAEAAQBAwAAAAQA////////DAAGUGVyc29uYWxJZF8wBAAAAAIABQAAAAIABQAAAAEABQAAAAI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937045958280638"/>
  <p:tag name="EMPOWERCHARTSPROPERTIES_B_LENGTH" val="24576"/>
  <p:tag name="RUNTIME_ID" val="e45f0b8e-011d-4801-b89e-992d243c81cf"/>
</p:tagLst>
</file>

<file path=ppt/tags/tag9.xml><?xml version="1.0" encoding="utf-8"?>
<p:tagLst xmlns:a="http://schemas.openxmlformats.org/drawingml/2006/main" xmlns:r="http://schemas.openxmlformats.org/officeDocument/2006/relationships" xmlns:p="http://schemas.openxmlformats.org/presentationml/2006/main">
  <p:tag name="COLORSETGROUPCLASSNAME" val="ColorSetGroup3"/>
  <p:tag name="COLORSETCLASSNAME" val="ColorSet2"/>
  <p:tag name="SAXCONVERTED" val="1"/>
  <p:tag name="ARTICULATE_SLIDE_THUMBNAIL_REFRESH" val="1"/>
</p:tagLst>
</file>

<file path=ppt/theme/theme1.xml><?xml version="1.0" encoding="utf-8"?>
<a:theme xmlns:a="http://schemas.openxmlformats.org/drawingml/2006/main" name="Bosch 2022">
  <a:themeElements>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fontScheme name="Bosch">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algn="l" defTabSz="914400" eaLnBrk="1" fontAlgn="auto" latinLnBrk="0" hangingPunct="1">
          <a:spcBef>
            <a:spcPts val="500"/>
          </a:spcBef>
          <a:spcAft>
            <a:spcPts val="0"/>
          </a:spcAft>
          <a:buClrTx/>
          <a:buSzTx/>
          <a:buFontTx/>
          <a:buNone/>
          <a:tabLst/>
          <a:defRPr kumimoji="0" sz="1800" b="0" i="0" u="none" strike="noStrike" kern="0" cap="none" spc="0" normalizeH="0" baseline="0" noProof="0" smtClean="0">
            <a:ln>
              <a:noFill/>
            </a:ln>
            <a:solidFill>
              <a:srgbClr val="000000"/>
            </a:solidFill>
            <a:effectLst/>
            <a:uLnTx/>
            <a:uFillTx/>
          </a:defRPr>
        </a:defPPr>
      </a:lstStyle>
    </a:txDef>
  </a:objectDefaults>
  <a:extraClrSchemeLst/>
  <a:custClrLst>
    <a:custClr name="Bosch Red 50">
      <a:srgbClr val="ED0007"/>
    </a:custClr>
    <a:custClr name="Bosch Purple 40">
      <a:srgbClr val="9E2896"/>
    </a:custClr>
    <a:custClr name="Bosch Purple 20">
      <a:srgbClr val="551151"/>
    </a:custClr>
    <a:custClr name="Bosch Blue 50">
      <a:srgbClr val="007BC0"/>
    </a:custClr>
    <a:custClr name="Bosch Blue 30">
      <a:srgbClr val="004975"/>
    </a:custClr>
    <a:custClr name="Bosch Turquoise 50">
      <a:srgbClr val="18837E"/>
    </a:custClr>
    <a:custClr name="Bosch Turquoise 30">
      <a:srgbClr val="0A4F4B"/>
    </a:custClr>
    <a:custClr name="Bosch Green 50">
      <a:srgbClr val="00884A"/>
    </a:custClr>
    <a:custClr name="Bosch Green 30">
      <a:srgbClr val="00512A"/>
    </a:custClr>
    <a:custClr name="Bosch Gray 50">
      <a:srgbClr val="71767C"/>
    </a:custClr>
  </a:custClrLst>
  <a:extLst>
    <a:ext uri="{05A4C25C-085E-4340-85A3-A5531E510DB2}">
      <thm15:themeFamily xmlns:thm15="http://schemas.microsoft.com/office/thememl/2012/main" name="template1.potx" id="{52924039-0E61-4818-99E1-D362E68D7D91}" vid="{B6C1A3BA-AF47-4731-9FD9-D2E65E1AD31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10.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11.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12.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13.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14.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15.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16.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17.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18.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19.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2.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20.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21.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22.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23.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24.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25.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26.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27.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28.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29.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3.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30.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4.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5.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6.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7.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8.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ppt/theme/themeOverride9.xml><?xml version="1.0" encoding="utf-8"?>
<a:themeOverride xmlns:a="http://schemas.openxmlformats.org/drawingml/2006/main">
  <a:clrScheme name="Bosch Turquoise">
    <a:dk1>
      <a:sysClr val="windowText" lastClr="000000"/>
    </a:dk1>
    <a:lt1>
      <a:sysClr val="window" lastClr="FFFFFF"/>
    </a:lt1>
    <a:dk2>
      <a:srgbClr val="424C58"/>
    </a:dk2>
    <a:lt2>
      <a:srgbClr val="B2B3B5"/>
    </a:lt2>
    <a:accent1>
      <a:srgbClr val="18837E"/>
    </a:accent1>
    <a:accent2>
      <a:srgbClr val="0A4F4B"/>
    </a:accent2>
    <a:accent3>
      <a:srgbClr val="18837E"/>
    </a:accent3>
    <a:accent4>
      <a:srgbClr val="0A4F4B"/>
    </a:accent4>
    <a:accent5>
      <a:srgbClr val="18837E"/>
    </a:accent5>
    <a:accent6>
      <a:srgbClr val="0A4F4B"/>
    </a:accent6>
    <a:hlink>
      <a:srgbClr val="738CB4"/>
    </a:hlink>
    <a:folHlink>
      <a:srgbClr val="B0BB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206da80-7faf-4204-a837-19732fce3a9f" xsi:nil="true"/>
    <A_x002d_SC xmlns="0813aad8-253a-40b8-82f1-e7ffef7da372" xsi:nil="true"/>
    <C_x002d_SC xmlns="0813aad8-253a-40b8-82f1-e7ffef7da372" xsi:nil="true"/>
    <Historical_x0020_relevance xmlns="0813aad8-253a-40b8-82f1-e7ffef7da372" xsi:nil="true"/>
    <ILMItemType xmlns="0813aad8-253a-40b8-82f1-e7ffef7da372" xsi:nil="true"/>
    <Safegaurding xmlns="0813aad8-253a-40b8-82f1-e7ffef7da372" xsi:nil="true"/>
    <Archiving_x0020_Period_x0020__x0028_in_x0020_years_x0029_ xmlns="0813aad8-253a-40b8-82f1-e7ffef7da372" xsi:nil="true"/>
    <I_x002d_SC xmlns="0813aad8-253a-40b8-82f1-e7ffef7da372" xsi:nil="true"/>
    <lcf76f155ced4ddcb4097134ff3c332f xmlns="0813aad8-253a-40b8-82f1-e7ffef7da372">
      <Terms xmlns="http://schemas.microsoft.com/office/infopath/2007/PartnerControls"/>
    </lcf76f155ced4ddcb4097134ff3c332f>
  </documentManagement>
</p:properties>
</file>

<file path=customXml/item2.xml><?xml version="1.0" encoding="utf-8"?>
<sax_Colors>
  <Line size="7">
    <Color val="9e2896" tooltip="Bosch Purple 40"/>
    <Color val="551151" tooltip="Bosch Purple 20"/>
  </Line>
  <Line size="7">
    <Color val="007bc0" tooltip="Bosch Blue 50"/>
    <Color val="004975" tooltip="Bosch Blue 30"/>
  </Line>
  <Line size="7">
    <Color val="18837e" tooltip="Bosch Turquoise 50"/>
    <Color val="0a4f4b" tooltip="Bosch Turquoise 30"/>
  </Line>
  <Line size="7">
    <Color val="00884a" tooltip="Bosch Green 50"/>
    <Color val="00512a" tooltip="Bosch Green 30"/>
  </Line>
</sax_Colors>
</file>

<file path=customXml/item3.xml><?xml version="1.0" encoding="utf-8"?>
<ct:contentTypeSchema xmlns:ct="http://schemas.microsoft.com/office/2006/metadata/contentType" xmlns:ma="http://schemas.microsoft.com/office/2006/metadata/properties/metaAttributes" ct:_="" ma:_="" ma:contentTypeName="Document" ma:contentTypeID="0x0101003708E2D7EEB99040859943C6D2553700" ma:contentTypeVersion="26" ma:contentTypeDescription="Create a new document." ma:contentTypeScope="" ma:versionID="d01f3e45a1f9d109cf1d7dd55c0b2fab">
  <xsd:schema xmlns:xsd="http://www.w3.org/2001/XMLSchema" xmlns:xs="http://www.w3.org/2001/XMLSchema" xmlns:p="http://schemas.microsoft.com/office/2006/metadata/properties" xmlns:ns2="0813aad8-253a-40b8-82f1-e7ffef7da372" xmlns:ns3="7206da80-7faf-4204-a837-19732fce3a9f" targetNamespace="http://schemas.microsoft.com/office/2006/metadata/properties" ma:root="true" ma:fieldsID="ecebfd78e8fc353821d6f6630fe506a8" ns2:_="" ns3:_="">
    <xsd:import namespace="0813aad8-253a-40b8-82f1-e7ffef7da372"/>
    <xsd:import namespace="7206da80-7faf-4204-a837-19732fce3a9f"/>
    <xsd:element name="properties">
      <xsd:complexType>
        <xsd:sequence>
          <xsd:element name="documentManagement">
            <xsd:complexType>
              <xsd:all>
                <xsd:element ref="ns2:C_x002d_SC" minOccurs="0"/>
                <xsd:element ref="ns2:A_x002d_SC" minOccurs="0"/>
                <xsd:element ref="ns2:I_x002d_SC" minOccurs="0"/>
                <xsd:element ref="ns2:ILMItemType" minOccurs="0"/>
                <xsd:element ref="ns2:Historical_x0020_relevance" minOccurs="0"/>
                <xsd:element ref="ns2:Safegaurding" minOccurs="0"/>
                <xsd:element ref="ns2:Archiving_x0020_Period_x0020__x0028_in_x0020_years_x0029_" minOccurs="0"/>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3aad8-253a-40b8-82f1-e7ffef7da372" elementFormDefault="qualified">
    <xsd:import namespace="http://schemas.microsoft.com/office/2006/documentManagement/types"/>
    <xsd:import namespace="http://schemas.microsoft.com/office/infopath/2007/PartnerControls"/>
    <xsd:element name="C_x002d_SC" ma:index="8" nillable="true" ma:displayName="C-SC" ma:internalName="C_x002d_SC">
      <xsd:simpleType>
        <xsd:restriction base="dms:Choice">
          <xsd:enumeration value="0"/>
          <xsd:enumeration value="1"/>
          <xsd:enumeration value="2"/>
          <xsd:enumeration value="3"/>
          <xsd:enumeration value="4"/>
        </xsd:restriction>
      </xsd:simpleType>
    </xsd:element>
    <xsd:element name="A_x002d_SC" ma:index="9" nillable="true" ma:displayName="A-SC" ma:internalName="A_x002d_SC">
      <xsd:simpleType>
        <xsd:restriction base="dms:Choice">
          <xsd:enumeration value="0"/>
          <xsd:enumeration value="1"/>
          <xsd:enumeration value="2"/>
        </xsd:restriction>
      </xsd:simpleType>
    </xsd:element>
    <xsd:element name="I_x002d_SC" ma:index="10" nillable="true" ma:displayName="I-SC" ma:internalName="I_x002d_SC">
      <xsd:simpleType>
        <xsd:restriction base="dms:Choice">
          <xsd:enumeration value="0"/>
          <xsd:enumeration value="1"/>
        </xsd:restriction>
      </xsd:simpleType>
    </xsd:element>
    <xsd:element name="ILMItemType" ma:index="11" nillable="true" ma:displayName="ILMItemType" ma:internalName="ILMItemType">
      <xsd:simpleType>
        <xsd:restriction base="dms:Text">
          <xsd:maxLength value="255"/>
        </xsd:restriction>
      </xsd:simpleType>
    </xsd:element>
    <xsd:element name="Historical_x0020_relevance" ma:index="12" nillable="true" ma:displayName="Historical relevance" ma:internalName="Historical_x0020_relevance">
      <xsd:simpleType>
        <xsd:restriction base="dms:Choice">
          <xsd:enumeration value="Yes"/>
          <xsd:enumeration value="No"/>
        </xsd:restriction>
      </xsd:simpleType>
    </xsd:element>
    <xsd:element name="Safegaurding" ma:index="13" nillable="true" ma:displayName="Safegaurding" ma:internalName="Safegaurding">
      <xsd:simpleType>
        <xsd:restriction base="dms:Choice">
          <xsd:enumeration value="Yes"/>
          <xsd:enumeration value="No"/>
        </xsd:restriction>
      </xsd:simpleType>
    </xsd:element>
    <xsd:element name="Archiving_x0020_Period_x0020__x0028_in_x0020_years_x0029_" ma:index="14" nillable="true" ma:displayName="Archiving Period (in years)" ma:internalName="Archiving_x0020_Period_x0020__x0028_in_x0020_years_x0029_">
      <xsd:simpleType>
        <xsd:restriction base="dms:Choice">
          <xsd:enumeration value="0"/>
          <xsd:enumeration value="1"/>
          <xsd:enumeration value="2"/>
          <xsd:enumeration value="3"/>
          <xsd:enumeration value="6"/>
          <xsd:enumeration value="10"/>
          <xsd:enumeration value="15"/>
          <xsd:enumeration value="35"/>
          <xsd:enumeration value="Delete when archiving"/>
          <xsd:enumeration value="delete when archiving"/>
          <xsd:enumeration value="infinite"/>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12f1f4d-d635-4bd5-b230-8a34446f924c"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06da80-7faf-4204-a837-19732fce3a9f"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0a71f5fb-0923-4540-a65e-1f95f6699edb}" ma:internalName="TaxCatchAll" ma:showField="CatchAllData" ma:web="7206da80-7faf-4204-a837-19732fce3a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axML>
  <saxMLTemplate>presentation_169</saxMLTemplate>
  <Variablen>
    <Variable>
      <Name>attachmentremark</Name>
      <OrgInhalt/>
      <Wert/>
      <Platzhalter>False</Platzhalter>
      <DocDatenDialog>True</DocDatenDialog>
      <Label>Attachment</Label>
      <FrageVar>False</FrageVar>
      <Prefix/>
      <Suffix/>
      <WegfallVar/>
      <MussFeld>False</MussFeld>
      <InDokument>True</InDokument>
      <Sektion>AttachmentRemark</Sektion>
      <Reihenfolge>0</Reihenfolge>
    </Variable>
    <Variable>
      <Name>departmentshort</Name>
      <OrgInhalt>BT-SC/PAS4-MKP</OrgInhalt>
      <Wert>BT-VS</Wert>
      <Platzhalter>False</Platzhalter>
      <DocDatenDialog>True</DocDatenDialog>
      <Label>Authoring</Label>
      <FrageVar>False</FrageVar>
      <Prefix/>
      <Suffix/>
      <WegfallVar/>
      <MussFeld>False</MussFeld>
      <Trenner>
        <VariableVor>confidentiality</VariableVor>
        <VariableVor>businessunit</VariableVor>
        <Zwischen> | </Zwischen>
        <VariableNach>departmentshort</VariableNach>
      </Trenner>
      <InDokument>True</InDokument>
      <Sektion>Bosch_footer_1</Sektion>
      <Reihenfolge/>
    </Variable>
    <Variable>
      <Name>confidentiality</Name>
      <OrgInhalt/>
      <Wert/>
      <Platzhalter>False</Platzhalter>
      <DocDatenDialog>True</DocDatenDialog>
      <Label>Notation of confidentiality</Label>
      <FrageVar>False</FrageVar>
      <Prefix/>
      <Suffix/>
      <WegfallVar/>
      <ComboBox>
        <Option/>
        <Option>Confidential</Option>
        <Option>Strictly confidential</Option>
        <Option/>
      </ComboBox>
      <MussFeld>False</MussFeld>
      <InDokument>True</InDokument>
      <Sektion>Bosch_footer_1</Sektion>
      <Reihenfolge>0</Reihenfolge>
    </Variable>
    <Variable>
      <Name>copyright</Name>
      <OrgInhalt>© Robert Bosch GmbH 2016. All rights reserved, also regarding any disposal, exploitation, reproduction, editing, distribution, as well as in the event of applications for industrial property rights.</OrgInhalt>
      <Wert>© Robert Bosch GmbH 2016. All rights reserved, also regarding any disposal, exploitation, reproduction, editing, distribution, as well as in the event of applications for industrial property rights.</Wert>
      <Platzhalter>False</Platzhalter>
      <DocDatenDialog>False</DocDatenDialog>
      <Label>$tr_copyright$</Label>
      <FrageVar>False</FrageVar>
      <Prefix/>
      <Suffix/>
      <WegfallVar/>
      <MussFeld>False</MussFeld>
      <Trenner>
        <VariableVor>repositoryremark</VariableVor>
        <Zwischen>&lt;br&gt;</Zwischen>
        <VariableNach>copyright</VariableNach>
      </Trenner>
      <InDokument>True</InDokument>
      <Sektion>Bosch_footer_2</Sektion>
      <Reihenfolge/>
    </Variable>
    <Variable>
      <Name>dateformat</Name>
      <OrgInhalt>08/08/2019</OrgInhalt>
      <Wert>March 2025</Wert>
      <Platzhalter>False</Platzhalter>
      <DocDatenDialog>True</DocDatenDialog>
      <Label>Date</Label>
      <FrageVar>False</FrageVar>
      <Prefix/>
      <Suffix/>
      <WegfallVar/>
      <MussFeld>False</MussFeld>
      <Trenner>
        <VariableVor>departmentshort</VariableVor>
        <VariableVor>confidentiality</VariableVor>
        <VariableVor>businessunit</VariableVor>
        <Zwischen> | </Zwischen>
        <VariableNach>dateformat</VariableNach>
      </Trenner>
      <InDokument>True</InDokument>
      <Sektion>Bosch_footer_1</Sektion>
      <Reihenfolge>0</Reihenfolge>
    </Variable>
    <Variable>
      <Name>businessunit</Name>
      <OrgInhalt>Security Systems</OrgInhalt>
      <Wert>Security Systems</Wert>
      <Platzhalter>False</Platzhalter>
      <DocDatenDialog>False</DocDatenDialog>
      <Label>$tr_businessunit$</Label>
      <FrageVar>False</FrageVar>
      <Prefix/>
      <Suffix/>
      <WegfallVar/>
      <MussFeld>False</MussFeld>
      <Trenner>
        <VariableVor>confidentiality</VariableVor>
        <Zwischen> | </Zwischen>
        <VariableNach>businessunit</VariableNach>
      </Trenner>
      <InDokument>True</InDokument>
      <Sektion>Bosch_footer_1</Sektion>
      <Reihenfolge>0</Reihenfolge>
    </Variable>
    <Variable>
      <Name>repositoryremark</Name>
      <OrgInhalt/>
      <Wert/>
      <Platzhalter>False</Platzhalter>
      <DocDatenDialog>True</DocDatenDialog>
      <Label>Filing note</Label>
      <FrageVar>False</FrageVar>
      <Prefix/>
      <Suffix/>
      <WegfallVar/>
      <MussFeld>False</MussFeld>
      <InDokument>True</InDokument>
      <Sektion>Bosch_footer_2</Sektion>
      <Reihenfolge>0</Reihenfolge>
    </Variable>
  </Variablen>
</saxML>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BCF7A-A442-4521-B446-66EFA23047A0}">
  <ds:schemaRefs>
    <ds:schemaRef ds:uri="7206da80-7faf-4204-a837-19732fce3a9f"/>
    <ds:schemaRef ds:uri="http://purl.org/dc/dcmitype/"/>
    <ds:schemaRef ds:uri="http://schemas.microsoft.com/office/2006/metadata/properties"/>
    <ds:schemaRef ds:uri="http://purl.org/dc/elements/1.1/"/>
    <ds:schemaRef ds:uri="http://schemas.microsoft.com/office/2006/documentManagement/types"/>
    <ds:schemaRef ds:uri="0813aad8-253a-40b8-82f1-e7ffef7da372"/>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D0252559-44F8-474C-B66D-E357B88E32C2}">
  <ds:schemaRefs/>
</ds:datastoreItem>
</file>

<file path=customXml/itemProps3.xml><?xml version="1.0" encoding="utf-8"?>
<ds:datastoreItem xmlns:ds="http://schemas.openxmlformats.org/officeDocument/2006/customXml" ds:itemID="{D7A23A6C-D03F-4485-B4E6-96BCB296D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13aad8-253a-40b8-82f1-e7ffef7da372"/>
    <ds:schemaRef ds:uri="7206da80-7faf-4204-a837-19732fce3a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720616B-CB76-447C-9417-B0EEB040DF91}">
  <ds:schemaRefs/>
</ds:datastoreItem>
</file>

<file path=customXml/itemProps5.xml><?xml version="1.0" encoding="utf-8"?>
<ds:datastoreItem xmlns:ds="http://schemas.openxmlformats.org/officeDocument/2006/customXml" ds:itemID="{1954A83B-1680-492D-944E-553AB5DFE7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3348</Words>
  <Application>Microsoft Office PowerPoint</Application>
  <PresentationFormat>Custom</PresentationFormat>
  <Paragraphs>643</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Bosch Office Sans</vt:lpstr>
      <vt:lpstr>Calibri</vt:lpstr>
      <vt:lpstr>Symbol</vt:lpstr>
      <vt:lpstr>Wingdings</vt:lpstr>
      <vt:lpstr>Bosch 2022</vt:lpstr>
      <vt:lpstr>BVMS 13.0 Blueprints </vt:lpstr>
      <vt:lpstr>Different key components</vt:lpstr>
      <vt:lpstr>PowerPoint Presentation</vt:lpstr>
      <vt:lpstr>BVMS all in one</vt:lpstr>
      <vt:lpstr>Embedded VRM’s</vt:lpstr>
      <vt:lpstr>Dedicated VRM</vt:lpstr>
      <vt:lpstr>Dedicated VRM &amp; Failover</vt:lpstr>
      <vt:lpstr>Distributed storage</vt:lpstr>
      <vt:lpstr>Distributed VRM’s</vt:lpstr>
      <vt:lpstr>Mirrored recording</vt:lpstr>
      <vt:lpstr>Dual recording</vt:lpstr>
      <vt:lpstr>PowerPoint Presentation</vt:lpstr>
      <vt:lpstr>Enterprise environment – Multi-servers</vt:lpstr>
      <vt:lpstr>Enterprise – BVMS Plus</vt:lpstr>
      <vt:lpstr>Enterprise – Multi-servers (SSH)</vt:lpstr>
      <vt:lpstr>PowerPoint Presentation</vt:lpstr>
      <vt:lpstr>Unmanaged sites</vt:lpstr>
      <vt:lpstr>PowerPoint Presentation</vt:lpstr>
      <vt:lpstr>Video Security App</vt:lpstr>
      <vt:lpstr>PowerPoint Presentation</vt:lpstr>
      <vt:lpstr>DIVAR IP AIO 4000</vt:lpstr>
      <vt:lpstr>DIVAR IP AIO 6000 + Storage</vt:lpstr>
      <vt:lpstr>DIVAR IP AIO 7000 + Storage</vt:lpstr>
      <vt:lpstr>PowerPoint Presentation</vt:lpstr>
      <vt:lpstr>Video Streaming Gateway</vt:lpstr>
      <vt:lpstr>PowerPoint Presentation</vt:lpstr>
      <vt:lpstr>Unified security operation</vt:lpstr>
      <vt:lpstr>PowerPoint Presentation</vt:lpstr>
      <vt:lpstr>BVMS Viewer</vt:lpstr>
      <vt:lpstr>BVMS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Wolski THOMAS (ST/SEF-SBV)</dc:creator>
  <cp:lastModifiedBy>Detoni Felipe (BT-VS/MKR-EU)</cp:lastModifiedBy>
  <cp:revision>27</cp:revision>
  <dcterms:created xsi:type="dcterms:W3CDTF">2018-01-19T09:06:36Z</dcterms:created>
  <dcterms:modified xsi:type="dcterms:W3CDTF">2025-11-20T09:09:05Z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ttachmentremark">
    <vt:lpwstr>$attachmentremark$</vt:lpwstr>
  </property>
  <property fmtid="{D5CDD505-2E9C-101B-9397-08002B2CF9AE}" pid="3" name="confidentiality">
    <vt:lpwstr>$confidentiality_internal$</vt:lpwstr>
  </property>
  <property fmtid="{D5CDD505-2E9C-101B-9397-08002B2CF9AE}" pid="4" name="copyright">
    <vt:lpwstr>$copyright$</vt:lpwstr>
  </property>
  <property fmtid="{D5CDD505-2E9C-101B-9397-08002B2CF9AE}" pid="5" name="dateformat">
    <vt:lpwstr>$dateformat$</vt:lpwstr>
  </property>
  <property fmtid="{D5CDD505-2E9C-101B-9397-08002B2CF9AE}" pid="6" name="businessunit">
    <vt:lpwstr>$businessunit$</vt:lpwstr>
  </property>
  <property fmtid="{D5CDD505-2E9C-101B-9397-08002B2CF9AE}" pid="7" name="repositoryremark">
    <vt:lpwstr>$repositoryremark$</vt:lpwstr>
  </property>
  <property fmtid="{D5CDD505-2E9C-101B-9397-08002B2CF9AE}" pid="8" name="ContentTypeId">
    <vt:lpwstr>0x0101003708E2D7EEB99040859943C6D2553700</vt:lpwstr>
  </property>
  <property fmtid="{D5CDD505-2E9C-101B-9397-08002B2CF9AE}" pid="9" name="_dlc_DocIdItemGuid">
    <vt:lpwstr>55d144df-3e61-46e4-aa85-7dab53fcf254</vt:lpwstr>
  </property>
  <property fmtid="{D5CDD505-2E9C-101B-9397-08002B2CF9AE}" pid="10" name="DMSKeywords">
    <vt:lpwstr/>
  </property>
  <property fmtid="{D5CDD505-2E9C-101B-9397-08002B2CF9AE}" pid="11" name="ArticulateGUID">
    <vt:lpwstr>B4C1A05B-A256-4902-8C0A-F5B822746850</vt:lpwstr>
  </property>
  <property fmtid="{D5CDD505-2E9C-101B-9397-08002B2CF9AE}" pid="12" name="ArticulatePath">
    <vt:lpwstr>BVMS 12.3 - Blueprints_pgv1pptx</vt:lpwstr>
  </property>
  <property fmtid="{D5CDD505-2E9C-101B-9397-08002B2CF9AE}" pid="13" name="MediaServiceImageTags">
    <vt:lpwstr/>
  </property>
</Properties>
</file>